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53" r:id="rId1"/>
  </p:sldMasterIdLst>
  <p:notesMasterIdLst>
    <p:notesMasterId r:id="rId12"/>
  </p:notesMasterIdLst>
  <p:sldIdLst>
    <p:sldId id="273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8E7D"/>
    <a:srgbClr val="FDECE9"/>
    <a:srgbClr val="B61A16"/>
    <a:srgbClr val="FA6A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324" autoAdjust="0"/>
  </p:normalViewPr>
  <p:slideViewPr>
    <p:cSldViewPr>
      <p:cViewPr varScale="1">
        <p:scale>
          <a:sx n="76" d="100"/>
          <a:sy n="76" d="100"/>
        </p:scale>
        <p:origin x="1589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4B391-7D3B-46AF-9760-853DCB00F008}" type="datetimeFigureOut">
              <a:rPr lang="en-US" smtClean="0"/>
              <a:pPr/>
              <a:t>7/13/2018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F169B-9D72-48A8-A135-C0A17D9392A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3849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169B-9D72-48A8-A135-C0A17D9392AD}" type="slidenum">
              <a:rPr lang="en-IN" smtClean="0"/>
              <a:pPr/>
              <a:t>2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76296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169B-9D72-48A8-A135-C0A17D9392AD}" type="slidenum">
              <a:rPr lang="en-IN" smtClean="0"/>
              <a:pPr/>
              <a:t>3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43849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169B-9D72-48A8-A135-C0A17D9392AD}" type="slidenum">
              <a:rPr lang="en-IN" smtClean="0"/>
              <a:pPr/>
              <a:t>4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96748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169B-9D72-48A8-A135-C0A17D9392AD}" type="slidenum">
              <a:rPr lang="en-IN" smtClean="0"/>
              <a:pPr/>
              <a:t>5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01392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169B-9D72-48A8-A135-C0A17D9392AD}" type="slidenum">
              <a:rPr lang="en-IN" smtClean="0"/>
              <a:pPr/>
              <a:t>6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797593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169B-9D72-48A8-A135-C0A17D9392AD}" type="slidenum">
              <a:rPr lang="en-IN" smtClean="0"/>
              <a:pPr/>
              <a:t>7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399370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169B-9D72-48A8-A135-C0A17D9392AD}" type="slidenum">
              <a:rPr lang="en-IN" smtClean="0"/>
              <a:pPr/>
              <a:t>8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908085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169B-9D72-48A8-A135-C0A17D9392AD}" type="slidenum">
              <a:rPr lang="en-IN" smtClean="0"/>
              <a:pPr/>
              <a:t>9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647676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169B-9D72-48A8-A135-C0A17D9392AD}" type="slidenum">
              <a:rPr lang="en-IN" smtClean="0"/>
              <a:pPr/>
              <a:t>10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75900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7/13/2018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5930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7/13/2018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3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7/13/2018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1152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7/13/2018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5883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7/13/2018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3359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7/13/2018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1411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7/13/2018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1724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7/13/2018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4542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7/13/2018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1604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7/13/2018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6286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7/13/2018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8796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D2E0A-1B1A-4835-94E7-D62D9604B223}" type="datetimeFigureOut">
              <a:rPr lang="en-US" smtClean="0"/>
              <a:pPr/>
              <a:t>7/13/2018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0922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88640"/>
            <a:ext cx="9144000" cy="43204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 smtClean="0">
                <a:solidFill>
                  <a:schemeClr val="tx1"/>
                </a:solidFill>
                <a:latin typeface="Book Antiqua" pitchFamily="18" charset="0"/>
              </a:rPr>
              <a:t>NORMAL DISTRIBUTION</a:t>
            </a:r>
          </a:p>
          <a:p>
            <a:pPr algn="ctr"/>
            <a:r>
              <a:rPr lang="en-IN" sz="4000" b="1" dirty="0" smtClean="0">
                <a:solidFill>
                  <a:schemeClr val="tx1"/>
                </a:solidFill>
                <a:latin typeface="Book Antiqua" pitchFamily="18" charset="0"/>
              </a:rPr>
              <a:t>(SAMPLE SLIDES)</a:t>
            </a:r>
            <a:endParaRPr lang="en-IN" sz="4000" b="1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7504" y="6271460"/>
            <a:ext cx="504056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50" dirty="0" smtClean="0"/>
              <a:t>Copyright 2017, CareerTopper.com. All rights reserved.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581128"/>
            <a:ext cx="3659194" cy="2096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756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79" y="199738"/>
            <a:ext cx="7094022" cy="990600"/>
          </a:xfrm>
          <a:effectLst/>
        </p:spPr>
        <p:txBody>
          <a:bodyPr>
            <a:normAutofit/>
          </a:bodyPr>
          <a:lstStyle/>
          <a:p>
            <a:r>
              <a:rPr lang="en-IN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CONFIDENCE INTERVAL</a:t>
            </a:r>
            <a:endParaRPr lang="en-IN" sz="3200" b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429520" y="6557986"/>
            <a:ext cx="588336" cy="228600"/>
          </a:xfrm>
        </p:spPr>
        <p:txBody>
          <a:bodyPr>
            <a:noAutofit/>
          </a:bodyPr>
          <a:lstStyle/>
          <a:p>
            <a:fld id="{39A8EE05-A541-4149-AD7D-54F594853856}" type="slidenum">
              <a:rPr lang="en-IN" sz="1400" smtClean="0"/>
              <a:pPr/>
              <a:t>10</a:t>
            </a:fld>
            <a:endParaRPr lang="en-IN" sz="1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591" y="56453"/>
            <a:ext cx="1779580" cy="871630"/>
          </a:xfrm>
          <a:prstGeom prst="rect">
            <a:avLst/>
          </a:prstGeom>
        </p:spPr>
      </p:pic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142875" y="993775"/>
            <a:ext cx="8864600" cy="3698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640E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467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C21A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IN" altLang="en-US" sz="1800" b="1" dirty="0" smtClean="0">
                <a:latin typeface="Calibri" panose="020F0502020204030204" pitchFamily="34" charset="0"/>
              </a:rPr>
              <a:t>Confidence Interval</a:t>
            </a:r>
            <a:endParaRPr lang="en-IN" altLang="en-US" sz="1800" b="1" dirty="0">
              <a:latin typeface="Calibri" panose="020F050202020403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42875" y="1363663"/>
            <a:ext cx="8864600" cy="480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The 90% confidence interval for X is X̅ ± 1.65s </a:t>
            </a:r>
          </a:p>
          <a:p>
            <a:pPr>
              <a:defRPr/>
            </a:pPr>
            <a:r>
              <a:rPr lang="en-US" dirty="0"/>
              <a:t>The 95% confidence interval for X is X̅ ± 1.96s</a:t>
            </a:r>
            <a:endParaRPr lang="en-IN" dirty="0"/>
          </a:p>
          <a:p>
            <a:pPr>
              <a:defRPr/>
            </a:pPr>
            <a:r>
              <a:rPr lang="en-US" dirty="0"/>
              <a:t>The 99% confidence interval for X is X̅ ± 2.58s </a:t>
            </a:r>
            <a:r>
              <a:rPr lang="en-US" b="1" dirty="0"/>
              <a:t> </a:t>
            </a:r>
            <a:endParaRPr lang="en-IN" dirty="0"/>
          </a:p>
          <a:p>
            <a:pPr>
              <a:defRPr/>
            </a:pPr>
            <a:endParaRPr lang="en-US" b="1" dirty="0"/>
          </a:p>
          <a:p>
            <a:pPr>
              <a:defRPr/>
            </a:pPr>
            <a:r>
              <a:rPr lang="en-US" b="1" dirty="0"/>
              <a:t>Example: Confidence Intervals</a:t>
            </a:r>
          </a:p>
          <a:p>
            <a:pPr algn="just">
              <a:defRPr/>
            </a:pPr>
            <a:r>
              <a:rPr lang="en-US" dirty="0"/>
              <a:t>The average return of a mutual fund is 11% per year and the standard deviation of annual returns is 15%. If returns are approximately normal, what is the 95% confidence interval for the mutual fund return next year?</a:t>
            </a:r>
            <a:endParaRPr lang="en-IN" dirty="0"/>
          </a:p>
          <a:p>
            <a:pPr algn="just">
              <a:defRPr/>
            </a:pPr>
            <a:r>
              <a:rPr lang="en-US" b="1" dirty="0"/>
              <a:t>Answer:</a:t>
            </a:r>
            <a:endParaRPr lang="en-IN" dirty="0"/>
          </a:p>
          <a:p>
            <a:pPr algn="just">
              <a:defRPr/>
            </a:pPr>
            <a:r>
              <a:rPr lang="en-US" i="1" dirty="0"/>
              <a:t>μ</a:t>
            </a:r>
            <a:r>
              <a:rPr lang="en-US" dirty="0"/>
              <a:t> = 11% and </a:t>
            </a:r>
            <a:r>
              <a:rPr lang="en-US" i="1" dirty="0"/>
              <a:t>σ = </a:t>
            </a:r>
            <a:r>
              <a:rPr lang="en-US" dirty="0"/>
              <a:t>15%, </a:t>
            </a:r>
          </a:p>
          <a:p>
            <a:pPr algn="just">
              <a:defRPr/>
            </a:pPr>
            <a:endParaRPr lang="en-US" dirty="0"/>
          </a:p>
          <a:p>
            <a:pPr algn="just">
              <a:defRPr/>
            </a:pPr>
            <a:r>
              <a:rPr lang="en-US" dirty="0"/>
              <a:t>Thus, the 95% confidence interval for the return, </a:t>
            </a:r>
            <a:r>
              <a:rPr lang="en-US" i="1" dirty="0"/>
              <a:t>R</a:t>
            </a:r>
            <a:r>
              <a:rPr lang="en-US" dirty="0"/>
              <a:t>, is:</a:t>
            </a:r>
            <a:endParaRPr lang="en-IN" dirty="0"/>
          </a:p>
          <a:p>
            <a:pPr algn="just">
              <a:defRPr/>
            </a:pPr>
            <a:endParaRPr lang="en-US" dirty="0"/>
          </a:p>
          <a:p>
            <a:pPr algn="just">
              <a:defRPr/>
            </a:pPr>
            <a:r>
              <a:rPr lang="en-US" dirty="0"/>
              <a:t>11 ± 1.96 (15) =</a:t>
            </a:r>
            <a:r>
              <a:rPr lang="en-US" b="1" dirty="0"/>
              <a:t> -18.4% to 40.4%</a:t>
            </a:r>
            <a:endParaRPr lang="en-IN" b="1" dirty="0"/>
          </a:p>
          <a:p>
            <a:pPr algn="just">
              <a:defRPr/>
            </a:pPr>
            <a:r>
              <a:rPr lang="en-US" dirty="0"/>
              <a:t> </a:t>
            </a:r>
            <a:endParaRPr lang="en-IN" dirty="0"/>
          </a:p>
          <a:p>
            <a:pPr algn="just">
              <a:defRPr/>
            </a:pPr>
            <a:r>
              <a:rPr lang="en-US" dirty="0"/>
              <a:t>The interpretation is that the annual return is expected to be within this interval 95% of the time, or 95 out of 100 years.</a:t>
            </a:r>
            <a:endParaRPr lang="en-IN" dirty="0"/>
          </a:p>
        </p:txBody>
      </p: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5178425" y="3962400"/>
            <a:ext cx="3816350" cy="1368425"/>
            <a:chOff x="1799106" y="3012409"/>
            <a:chExt cx="4280522" cy="2016235"/>
          </a:xfrm>
        </p:grpSpPr>
        <p:sp>
          <p:nvSpPr>
            <p:cNvPr id="34" name="Freeform 33"/>
            <p:cNvSpPr/>
            <p:nvPr/>
          </p:nvSpPr>
          <p:spPr>
            <a:xfrm>
              <a:off x="1891696" y="3012409"/>
              <a:ext cx="4125612" cy="1740231"/>
            </a:xfrm>
            <a:custGeom>
              <a:avLst/>
              <a:gdLst>
                <a:gd name="connsiteX0" fmla="*/ 0 w 2861187"/>
                <a:gd name="connsiteY0" fmla="*/ 1519171 h 1676778"/>
                <a:gd name="connsiteX1" fmla="*/ 398206 w 2861187"/>
                <a:gd name="connsiteY1" fmla="*/ 1533919 h 1676778"/>
                <a:gd name="connsiteX2" fmla="*/ 1224116 w 2861187"/>
                <a:gd name="connsiteY2" fmla="*/ 87 h 1676778"/>
                <a:gd name="connsiteX3" fmla="*/ 1917290 w 2861187"/>
                <a:gd name="connsiteY3" fmla="*/ 1607661 h 1676778"/>
                <a:gd name="connsiteX4" fmla="*/ 2861187 w 2861187"/>
                <a:gd name="connsiteY4" fmla="*/ 1165210 h 1676778"/>
                <a:gd name="connsiteX0" fmla="*/ 0 w 2861187"/>
                <a:gd name="connsiteY0" fmla="*/ 1519172 h 1697513"/>
                <a:gd name="connsiteX1" fmla="*/ 117987 w 2861187"/>
                <a:gd name="connsiteY1" fmla="*/ 1651908 h 1697513"/>
                <a:gd name="connsiteX2" fmla="*/ 398206 w 2861187"/>
                <a:gd name="connsiteY2" fmla="*/ 1533920 h 1697513"/>
                <a:gd name="connsiteX3" fmla="*/ 1224116 w 2861187"/>
                <a:gd name="connsiteY3" fmla="*/ 88 h 1697513"/>
                <a:gd name="connsiteX4" fmla="*/ 1917290 w 2861187"/>
                <a:gd name="connsiteY4" fmla="*/ 1607662 h 1697513"/>
                <a:gd name="connsiteX5" fmla="*/ 2861187 w 2861187"/>
                <a:gd name="connsiteY5" fmla="*/ 1165211 h 1697513"/>
                <a:gd name="connsiteX0" fmla="*/ 0 w 2743200"/>
                <a:gd name="connsiteY0" fmla="*/ 1651908 h 1697513"/>
                <a:gd name="connsiteX1" fmla="*/ 280219 w 2743200"/>
                <a:gd name="connsiteY1" fmla="*/ 1533920 h 1697513"/>
                <a:gd name="connsiteX2" fmla="*/ 1106129 w 2743200"/>
                <a:gd name="connsiteY2" fmla="*/ 88 h 1697513"/>
                <a:gd name="connsiteX3" fmla="*/ 1799303 w 2743200"/>
                <a:gd name="connsiteY3" fmla="*/ 1607662 h 1697513"/>
                <a:gd name="connsiteX4" fmla="*/ 2743200 w 2743200"/>
                <a:gd name="connsiteY4" fmla="*/ 1165211 h 1697513"/>
                <a:gd name="connsiteX0" fmla="*/ 0 w 2418735"/>
                <a:gd name="connsiteY0" fmla="*/ 1651908 h 1731780"/>
                <a:gd name="connsiteX1" fmla="*/ 280219 w 2418735"/>
                <a:gd name="connsiteY1" fmla="*/ 1533920 h 1731780"/>
                <a:gd name="connsiteX2" fmla="*/ 1106129 w 2418735"/>
                <a:gd name="connsiteY2" fmla="*/ 88 h 1731780"/>
                <a:gd name="connsiteX3" fmla="*/ 1799303 w 2418735"/>
                <a:gd name="connsiteY3" fmla="*/ 1607662 h 1731780"/>
                <a:gd name="connsiteX4" fmla="*/ 2418735 w 2418735"/>
                <a:gd name="connsiteY4" fmla="*/ 1622411 h 1731780"/>
                <a:gd name="connsiteX0" fmla="*/ 0 w 2462980"/>
                <a:gd name="connsiteY0" fmla="*/ 1651908 h 1717370"/>
                <a:gd name="connsiteX1" fmla="*/ 280219 w 2462980"/>
                <a:gd name="connsiteY1" fmla="*/ 1533920 h 1717370"/>
                <a:gd name="connsiteX2" fmla="*/ 1106129 w 2462980"/>
                <a:gd name="connsiteY2" fmla="*/ 88 h 1717370"/>
                <a:gd name="connsiteX3" fmla="*/ 1799303 w 2462980"/>
                <a:gd name="connsiteY3" fmla="*/ 1607662 h 1717370"/>
                <a:gd name="connsiteX4" fmla="*/ 2462980 w 2462980"/>
                <a:gd name="connsiteY4" fmla="*/ 1578166 h 1717370"/>
                <a:gd name="connsiteX0" fmla="*/ 0 w 2227006"/>
                <a:gd name="connsiteY0" fmla="*/ 1651908 h 1754685"/>
                <a:gd name="connsiteX1" fmla="*/ 280219 w 2227006"/>
                <a:gd name="connsiteY1" fmla="*/ 1533920 h 1754685"/>
                <a:gd name="connsiteX2" fmla="*/ 1106129 w 2227006"/>
                <a:gd name="connsiteY2" fmla="*/ 88 h 1754685"/>
                <a:gd name="connsiteX3" fmla="*/ 1799303 w 2227006"/>
                <a:gd name="connsiteY3" fmla="*/ 1607662 h 1754685"/>
                <a:gd name="connsiteX4" fmla="*/ 2227006 w 2227006"/>
                <a:gd name="connsiteY4" fmla="*/ 1681404 h 1754685"/>
                <a:gd name="connsiteX0" fmla="*/ 0 w 2227006"/>
                <a:gd name="connsiteY0" fmla="*/ 1651880 h 1754657"/>
                <a:gd name="connsiteX1" fmla="*/ 315868 w 2227006"/>
                <a:gd name="connsiteY1" fmla="*/ 1546747 h 1754657"/>
                <a:gd name="connsiteX2" fmla="*/ 1106129 w 2227006"/>
                <a:gd name="connsiteY2" fmla="*/ 60 h 1754657"/>
                <a:gd name="connsiteX3" fmla="*/ 1799303 w 2227006"/>
                <a:gd name="connsiteY3" fmla="*/ 1607634 h 1754657"/>
                <a:gd name="connsiteX4" fmla="*/ 2227006 w 2227006"/>
                <a:gd name="connsiteY4" fmla="*/ 1681376 h 1754657"/>
                <a:gd name="connsiteX0" fmla="*/ 0 w 2227006"/>
                <a:gd name="connsiteY0" fmla="*/ 1651822 h 1724107"/>
                <a:gd name="connsiteX1" fmla="*/ 315868 w 2227006"/>
                <a:gd name="connsiteY1" fmla="*/ 1546689 h 1724107"/>
                <a:gd name="connsiteX2" fmla="*/ 1106129 w 2227006"/>
                <a:gd name="connsiteY2" fmla="*/ 2 h 1724107"/>
                <a:gd name="connsiteX3" fmla="*/ 1846835 w 2227006"/>
                <a:gd name="connsiteY3" fmla="*/ 1556156 h 1724107"/>
                <a:gd name="connsiteX4" fmla="*/ 2227006 w 2227006"/>
                <a:gd name="connsiteY4" fmla="*/ 1681318 h 1724107"/>
                <a:gd name="connsiteX0" fmla="*/ 0 w 2286421"/>
                <a:gd name="connsiteY0" fmla="*/ 1703242 h 1732680"/>
                <a:gd name="connsiteX1" fmla="*/ 375283 w 2286421"/>
                <a:gd name="connsiteY1" fmla="*/ 1546689 h 1732680"/>
                <a:gd name="connsiteX2" fmla="*/ 1165544 w 2286421"/>
                <a:gd name="connsiteY2" fmla="*/ 2 h 1732680"/>
                <a:gd name="connsiteX3" fmla="*/ 1906250 w 2286421"/>
                <a:gd name="connsiteY3" fmla="*/ 1556156 h 1732680"/>
                <a:gd name="connsiteX4" fmla="*/ 2286421 w 2286421"/>
                <a:gd name="connsiteY4" fmla="*/ 1681318 h 1732680"/>
                <a:gd name="connsiteX0" fmla="*/ 0 w 2333952"/>
                <a:gd name="connsiteY0" fmla="*/ 1703242 h 1732680"/>
                <a:gd name="connsiteX1" fmla="*/ 375283 w 2333952"/>
                <a:gd name="connsiteY1" fmla="*/ 1546689 h 1732680"/>
                <a:gd name="connsiteX2" fmla="*/ 1165544 w 2333952"/>
                <a:gd name="connsiteY2" fmla="*/ 2 h 1732680"/>
                <a:gd name="connsiteX3" fmla="*/ 1906250 w 2333952"/>
                <a:gd name="connsiteY3" fmla="*/ 1556156 h 1732680"/>
                <a:gd name="connsiteX4" fmla="*/ 2333952 w 2333952"/>
                <a:gd name="connsiteY4" fmla="*/ 1694173 h 1732680"/>
                <a:gd name="connsiteX0" fmla="*/ 0 w 2333952"/>
                <a:gd name="connsiteY0" fmla="*/ 1703244 h 1732682"/>
                <a:gd name="connsiteX1" fmla="*/ 375283 w 2333952"/>
                <a:gd name="connsiteY1" fmla="*/ 1546691 h 1732682"/>
                <a:gd name="connsiteX2" fmla="*/ 1165544 w 2333952"/>
                <a:gd name="connsiteY2" fmla="*/ 4 h 1732682"/>
                <a:gd name="connsiteX3" fmla="*/ 1952757 w 2333952"/>
                <a:gd name="connsiteY3" fmla="*/ 1530451 h 1732682"/>
                <a:gd name="connsiteX4" fmla="*/ 2333952 w 2333952"/>
                <a:gd name="connsiteY4" fmla="*/ 1694175 h 1732682"/>
                <a:gd name="connsiteX0" fmla="*/ 0 w 2333952"/>
                <a:gd name="connsiteY0" fmla="*/ 1703244 h 1732682"/>
                <a:gd name="connsiteX1" fmla="*/ 433417 w 2333952"/>
                <a:gd name="connsiteY1" fmla="*/ 1546691 h 1732682"/>
                <a:gd name="connsiteX2" fmla="*/ 1165544 w 2333952"/>
                <a:gd name="connsiteY2" fmla="*/ 4 h 1732682"/>
                <a:gd name="connsiteX3" fmla="*/ 1952757 w 2333952"/>
                <a:gd name="connsiteY3" fmla="*/ 1530451 h 1732682"/>
                <a:gd name="connsiteX4" fmla="*/ 2333952 w 2333952"/>
                <a:gd name="connsiteY4" fmla="*/ 1694175 h 1732682"/>
                <a:gd name="connsiteX0" fmla="*/ 0 w 2333952"/>
                <a:gd name="connsiteY0" fmla="*/ 1728951 h 1759905"/>
                <a:gd name="connsiteX1" fmla="*/ 433417 w 2333952"/>
                <a:gd name="connsiteY1" fmla="*/ 1572398 h 1759905"/>
                <a:gd name="connsiteX2" fmla="*/ 1188798 w 2333952"/>
                <a:gd name="connsiteY2" fmla="*/ 4 h 1759905"/>
                <a:gd name="connsiteX3" fmla="*/ 1952757 w 2333952"/>
                <a:gd name="connsiteY3" fmla="*/ 1556158 h 1759905"/>
                <a:gd name="connsiteX4" fmla="*/ 2333952 w 2333952"/>
                <a:gd name="connsiteY4" fmla="*/ 1719882 h 1759905"/>
                <a:gd name="connsiteX0" fmla="*/ 0 w 2310698"/>
                <a:gd name="connsiteY0" fmla="*/ 1728951 h 1759905"/>
                <a:gd name="connsiteX1" fmla="*/ 410163 w 2310698"/>
                <a:gd name="connsiteY1" fmla="*/ 1572398 h 1759905"/>
                <a:gd name="connsiteX2" fmla="*/ 1165544 w 2310698"/>
                <a:gd name="connsiteY2" fmla="*/ 4 h 1759905"/>
                <a:gd name="connsiteX3" fmla="*/ 1929503 w 2310698"/>
                <a:gd name="connsiteY3" fmla="*/ 1556158 h 1759905"/>
                <a:gd name="connsiteX4" fmla="*/ 2310698 w 2310698"/>
                <a:gd name="connsiteY4" fmla="*/ 1719882 h 1759905"/>
                <a:gd name="connsiteX0" fmla="*/ 0 w 2310698"/>
                <a:gd name="connsiteY0" fmla="*/ 1728996 h 1759950"/>
                <a:gd name="connsiteX1" fmla="*/ 410163 w 2310698"/>
                <a:gd name="connsiteY1" fmla="*/ 1572443 h 1759950"/>
                <a:gd name="connsiteX2" fmla="*/ 1165544 w 2310698"/>
                <a:gd name="connsiteY2" fmla="*/ 49 h 1759950"/>
                <a:gd name="connsiteX3" fmla="*/ 1996328 w 2310698"/>
                <a:gd name="connsiteY3" fmla="*/ 1517799 h 1759950"/>
                <a:gd name="connsiteX4" fmla="*/ 2310698 w 2310698"/>
                <a:gd name="connsiteY4" fmla="*/ 1719927 h 1759950"/>
                <a:gd name="connsiteX0" fmla="*/ 0 w 2310698"/>
                <a:gd name="connsiteY0" fmla="*/ 1728962 h 1749045"/>
                <a:gd name="connsiteX1" fmla="*/ 332201 w 2310698"/>
                <a:gd name="connsiteY1" fmla="*/ 1546806 h 1749045"/>
                <a:gd name="connsiteX2" fmla="*/ 1165544 w 2310698"/>
                <a:gd name="connsiteY2" fmla="*/ 15 h 1749045"/>
                <a:gd name="connsiteX3" fmla="*/ 1996328 w 2310698"/>
                <a:gd name="connsiteY3" fmla="*/ 1517765 h 1749045"/>
                <a:gd name="connsiteX4" fmla="*/ 2310698 w 2310698"/>
                <a:gd name="connsiteY4" fmla="*/ 1719893 h 1749045"/>
                <a:gd name="connsiteX0" fmla="*/ 0 w 2310698"/>
                <a:gd name="connsiteY0" fmla="*/ 1767365 h 1789452"/>
                <a:gd name="connsiteX1" fmla="*/ 332201 w 2310698"/>
                <a:gd name="connsiteY1" fmla="*/ 1585209 h 1789452"/>
                <a:gd name="connsiteX2" fmla="*/ 998483 w 2310698"/>
                <a:gd name="connsiteY2" fmla="*/ 13 h 1789452"/>
                <a:gd name="connsiteX3" fmla="*/ 1996328 w 2310698"/>
                <a:gd name="connsiteY3" fmla="*/ 1556168 h 1789452"/>
                <a:gd name="connsiteX4" fmla="*/ 2310698 w 2310698"/>
                <a:gd name="connsiteY4" fmla="*/ 1758296 h 1789452"/>
                <a:gd name="connsiteX0" fmla="*/ 0 w 2310698"/>
                <a:gd name="connsiteY0" fmla="*/ 1767410 h 1813347"/>
                <a:gd name="connsiteX1" fmla="*/ 332201 w 2310698"/>
                <a:gd name="connsiteY1" fmla="*/ 1585254 h 1813347"/>
                <a:gd name="connsiteX2" fmla="*/ 998483 w 2310698"/>
                <a:gd name="connsiteY2" fmla="*/ 58 h 1813347"/>
                <a:gd name="connsiteX3" fmla="*/ 1851541 w 2310698"/>
                <a:gd name="connsiteY3" fmla="*/ 1645825 h 1813347"/>
                <a:gd name="connsiteX4" fmla="*/ 2310698 w 2310698"/>
                <a:gd name="connsiteY4" fmla="*/ 1758341 h 1813347"/>
                <a:gd name="connsiteX0" fmla="*/ 0 w 2577997"/>
                <a:gd name="connsiteY0" fmla="*/ 1767410 h 1813347"/>
                <a:gd name="connsiteX1" fmla="*/ 332201 w 2577997"/>
                <a:gd name="connsiteY1" fmla="*/ 1585254 h 1813347"/>
                <a:gd name="connsiteX2" fmla="*/ 998483 w 2577997"/>
                <a:gd name="connsiteY2" fmla="*/ 58 h 1813347"/>
                <a:gd name="connsiteX3" fmla="*/ 1851541 w 2577997"/>
                <a:gd name="connsiteY3" fmla="*/ 1645825 h 1813347"/>
                <a:gd name="connsiteX4" fmla="*/ 2577997 w 2577997"/>
                <a:gd name="connsiteY4" fmla="*/ 1758341 h 1813347"/>
                <a:gd name="connsiteX0" fmla="*/ 0 w 2655959"/>
                <a:gd name="connsiteY0" fmla="*/ 1818617 h 1826631"/>
                <a:gd name="connsiteX1" fmla="*/ 410163 w 2655959"/>
                <a:gd name="connsiteY1" fmla="*/ 1585254 h 1826631"/>
                <a:gd name="connsiteX2" fmla="*/ 1076445 w 2655959"/>
                <a:gd name="connsiteY2" fmla="*/ 58 h 1826631"/>
                <a:gd name="connsiteX3" fmla="*/ 1929503 w 2655959"/>
                <a:gd name="connsiteY3" fmla="*/ 1645825 h 1826631"/>
                <a:gd name="connsiteX4" fmla="*/ 2655959 w 2655959"/>
                <a:gd name="connsiteY4" fmla="*/ 1758341 h 1826631"/>
                <a:gd name="connsiteX0" fmla="*/ 0 w 2655959"/>
                <a:gd name="connsiteY0" fmla="*/ 1818679 h 1821926"/>
                <a:gd name="connsiteX1" fmla="*/ 321064 w 2655959"/>
                <a:gd name="connsiteY1" fmla="*/ 1559713 h 1821926"/>
                <a:gd name="connsiteX2" fmla="*/ 1076445 w 2655959"/>
                <a:gd name="connsiteY2" fmla="*/ 120 h 1821926"/>
                <a:gd name="connsiteX3" fmla="*/ 1929503 w 2655959"/>
                <a:gd name="connsiteY3" fmla="*/ 1645887 h 1821926"/>
                <a:gd name="connsiteX4" fmla="*/ 2655959 w 2655959"/>
                <a:gd name="connsiteY4" fmla="*/ 1758403 h 1821926"/>
                <a:gd name="connsiteX0" fmla="*/ 0 w 2655959"/>
                <a:gd name="connsiteY0" fmla="*/ 2113097 h 2128222"/>
                <a:gd name="connsiteX1" fmla="*/ 321064 w 2655959"/>
                <a:gd name="connsiteY1" fmla="*/ 1854131 h 2128222"/>
                <a:gd name="connsiteX2" fmla="*/ 875972 w 2655959"/>
                <a:gd name="connsiteY2" fmla="*/ 101 h 2128222"/>
                <a:gd name="connsiteX3" fmla="*/ 1929503 w 2655959"/>
                <a:gd name="connsiteY3" fmla="*/ 1940305 h 2128222"/>
                <a:gd name="connsiteX4" fmla="*/ 2655959 w 2655959"/>
                <a:gd name="connsiteY4" fmla="*/ 2052821 h 2128222"/>
                <a:gd name="connsiteX0" fmla="*/ 0 w 3023494"/>
                <a:gd name="connsiteY0" fmla="*/ 2113097 h 2160862"/>
                <a:gd name="connsiteX1" fmla="*/ 321064 w 3023494"/>
                <a:gd name="connsiteY1" fmla="*/ 1854131 h 2160862"/>
                <a:gd name="connsiteX2" fmla="*/ 875972 w 3023494"/>
                <a:gd name="connsiteY2" fmla="*/ 101 h 2160862"/>
                <a:gd name="connsiteX3" fmla="*/ 1929503 w 3023494"/>
                <a:gd name="connsiteY3" fmla="*/ 1940305 h 2160862"/>
                <a:gd name="connsiteX4" fmla="*/ 3023494 w 3023494"/>
                <a:gd name="connsiteY4" fmla="*/ 2116829 h 2160862"/>
                <a:gd name="connsiteX0" fmla="*/ 0 w 3023494"/>
                <a:gd name="connsiteY0" fmla="*/ 2113003 h 2133714"/>
                <a:gd name="connsiteX1" fmla="*/ 321064 w 3023494"/>
                <a:gd name="connsiteY1" fmla="*/ 1854037 h 2133714"/>
                <a:gd name="connsiteX2" fmla="*/ 875972 w 3023494"/>
                <a:gd name="connsiteY2" fmla="*/ 7 h 2133714"/>
                <a:gd name="connsiteX3" fmla="*/ 2107702 w 3023494"/>
                <a:gd name="connsiteY3" fmla="*/ 1876204 h 2133714"/>
                <a:gd name="connsiteX4" fmla="*/ 3023494 w 3023494"/>
                <a:gd name="connsiteY4" fmla="*/ 2116735 h 2133714"/>
                <a:gd name="connsiteX0" fmla="*/ 0 w 3023494"/>
                <a:gd name="connsiteY0" fmla="*/ 2113089 h 2159199"/>
                <a:gd name="connsiteX1" fmla="*/ 321064 w 3023494"/>
                <a:gd name="connsiteY1" fmla="*/ 1854123 h 2159199"/>
                <a:gd name="connsiteX2" fmla="*/ 875972 w 3023494"/>
                <a:gd name="connsiteY2" fmla="*/ 93 h 2159199"/>
                <a:gd name="connsiteX3" fmla="*/ 2107702 w 3023494"/>
                <a:gd name="connsiteY3" fmla="*/ 1936961 h 2159199"/>
                <a:gd name="connsiteX4" fmla="*/ 3023494 w 3023494"/>
                <a:gd name="connsiteY4" fmla="*/ 2116821 h 2159199"/>
                <a:gd name="connsiteX0" fmla="*/ 0 w 2934395"/>
                <a:gd name="connsiteY0" fmla="*/ 2113089 h 2187094"/>
                <a:gd name="connsiteX1" fmla="*/ 321064 w 2934395"/>
                <a:gd name="connsiteY1" fmla="*/ 1854123 h 2187094"/>
                <a:gd name="connsiteX2" fmla="*/ 875972 w 2934395"/>
                <a:gd name="connsiteY2" fmla="*/ 93 h 2187094"/>
                <a:gd name="connsiteX3" fmla="*/ 2107702 w 2934395"/>
                <a:gd name="connsiteY3" fmla="*/ 1936961 h 2187094"/>
                <a:gd name="connsiteX4" fmla="*/ 2934395 w 2934395"/>
                <a:gd name="connsiteY4" fmla="*/ 2162324 h 2187094"/>
                <a:gd name="connsiteX0" fmla="*/ 0 w 3446716"/>
                <a:gd name="connsiteY0" fmla="*/ 2113089 h 2208108"/>
                <a:gd name="connsiteX1" fmla="*/ 321064 w 3446716"/>
                <a:gd name="connsiteY1" fmla="*/ 1854123 h 2208108"/>
                <a:gd name="connsiteX2" fmla="*/ 875972 w 3446716"/>
                <a:gd name="connsiteY2" fmla="*/ 93 h 2208108"/>
                <a:gd name="connsiteX3" fmla="*/ 2107702 w 3446716"/>
                <a:gd name="connsiteY3" fmla="*/ 1936961 h 2208108"/>
                <a:gd name="connsiteX4" fmla="*/ 3446716 w 3446716"/>
                <a:gd name="connsiteY4" fmla="*/ 2192660 h 2208108"/>
                <a:gd name="connsiteX0" fmla="*/ 0 w 3446716"/>
                <a:gd name="connsiteY0" fmla="*/ 2113274 h 2232525"/>
                <a:gd name="connsiteX1" fmla="*/ 321064 w 3446716"/>
                <a:gd name="connsiteY1" fmla="*/ 1854308 h 2232525"/>
                <a:gd name="connsiteX2" fmla="*/ 875972 w 3446716"/>
                <a:gd name="connsiteY2" fmla="*/ 278 h 2232525"/>
                <a:gd name="connsiteX3" fmla="*/ 2118839 w 3446716"/>
                <a:gd name="connsiteY3" fmla="*/ 1997816 h 2232525"/>
                <a:gd name="connsiteX4" fmla="*/ 3446716 w 3446716"/>
                <a:gd name="connsiteY4" fmla="*/ 2192845 h 2232525"/>
                <a:gd name="connsiteX0" fmla="*/ 0 w 3480128"/>
                <a:gd name="connsiteY0" fmla="*/ 2173946 h 2232526"/>
                <a:gd name="connsiteX1" fmla="*/ 354476 w 3480128"/>
                <a:gd name="connsiteY1" fmla="*/ 1854309 h 2232526"/>
                <a:gd name="connsiteX2" fmla="*/ 909384 w 3480128"/>
                <a:gd name="connsiteY2" fmla="*/ 279 h 2232526"/>
                <a:gd name="connsiteX3" fmla="*/ 2152251 w 3480128"/>
                <a:gd name="connsiteY3" fmla="*/ 1997817 h 2232526"/>
                <a:gd name="connsiteX4" fmla="*/ 3480128 w 3480128"/>
                <a:gd name="connsiteY4" fmla="*/ 2192846 h 2232526"/>
                <a:gd name="connsiteX0" fmla="*/ 0 w 3480128"/>
                <a:gd name="connsiteY0" fmla="*/ 2173946 h 2232526"/>
                <a:gd name="connsiteX1" fmla="*/ 220827 w 3480128"/>
                <a:gd name="connsiteY1" fmla="*/ 1854309 h 2232526"/>
                <a:gd name="connsiteX2" fmla="*/ 909384 w 3480128"/>
                <a:gd name="connsiteY2" fmla="*/ 279 h 2232526"/>
                <a:gd name="connsiteX3" fmla="*/ 2152251 w 3480128"/>
                <a:gd name="connsiteY3" fmla="*/ 1997817 h 2232526"/>
                <a:gd name="connsiteX4" fmla="*/ 3480128 w 3480128"/>
                <a:gd name="connsiteY4" fmla="*/ 2192846 h 2232526"/>
                <a:gd name="connsiteX0" fmla="*/ 0 w 3691739"/>
                <a:gd name="connsiteY0" fmla="*/ 2204282 h 2232527"/>
                <a:gd name="connsiteX1" fmla="*/ 432438 w 3691739"/>
                <a:gd name="connsiteY1" fmla="*/ 1854310 h 2232527"/>
                <a:gd name="connsiteX2" fmla="*/ 1120995 w 3691739"/>
                <a:gd name="connsiteY2" fmla="*/ 280 h 2232527"/>
                <a:gd name="connsiteX3" fmla="*/ 2363862 w 3691739"/>
                <a:gd name="connsiteY3" fmla="*/ 1997818 h 2232527"/>
                <a:gd name="connsiteX4" fmla="*/ 3691739 w 3691739"/>
                <a:gd name="connsiteY4" fmla="*/ 2192847 h 2232527"/>
                <a:gd name="connsiteX0" fmla="*/ 0 w 3691739"/>
                <a:gd name="connsiteY0" fmla="*/ 2204178 h 2219116"/>
                <a:gd name="connsiteX1" fmla="*/ 432438 w 3691739"/>
                <a:gd name="connsiteY1" fmla="*/ 1854206 h 2219116"/>
                <a:gd name="connsiteX2" fmla="*/ 1120995 w 3691739"/>
                <a:gd name="connsiteY2" fmla="*/ 176 h 2219116"/>
                <a:gd name="connsiteX3" fmla="*/ 2419549 w 3691739"/>
                <a:gd name="connsiteY3" fmla="*/ 1967378 h 2219116"/>
                <a:gd name="connsiteX4" fmla="*/ 3691739 w 3691739"/>
                <a:gd name="connsiteY4" fmla="*/ 2192743 h 2219116"/>
                <a:gd name="connsiteX0" fmla="*/ 0 w 3691739"/>
                <a:gd name="connsiteY0" fmla="*/ 2204097 h 2208110"/>
                <a:gd name="connsiteX1" fmla="*/ 432438 w 3691739"/>
                <a:gd name="connsiteY1" fmla="*/ 1854125 h 2208110"/>
                <a:gd name="connsiteX2" fmla="*/ 1120995 w 3691739"/>
                <a:gd name="connsiteY2" fmla="*/ 95 h 2208110"/>
                <a:gd name="connsiteX3" fmla="*/ 2452962 w 3691739"/>
                <a:gd name="connsiteY3" fmla="*/ 1936962 h 2208110"/>
                <a:gd name="connsiteX4" fmla="*/ 3691739 w 3691739"/>
                <a:gd name="connsiteY4" fmla="*/ 2192662 h 2208110"/>
                <a:gd name="connsiteX0" fmla="*/ 0 w 3569228"/>
                <a:gd name="connsiteY0" fmla="*/ 2204097 h 2231277"/>
                <a:gd name="connsiteX1" fmla="*/ 432438 w 3569228"/>
                <a:gd name="connsiteY1" fmla="*/ 1854125 h 2231277"/>
                <a:gd name="connsiteX2" fmla="*/ 1120995 w 3569228"/>
                <a:gd name="connsiteY2" fmla="*/ 95 h 2231277"/>
                <a:gd name="connsiteX3" fmla="*/ 2452962 w 3569228"/>
                <a:gd name="connsiteY3" fmla="*/ 1936962 h 2231277"/>
                <a:gd name="connsiteX4" fmla="*/ 3569228 w 3569228"/>
                <a:gd name="connsiteY4" fmla="*/ 2222997 h 2231277"/>
                <a:gd name="connsiteX0" fmla="*/ 0 w 3569228"/>
                <a:gd name="connsiteY0" fmla="*/ 2204135 h 2231315"/>
                <a:gd name="connsiteX1" fmla="*/ 365614 w 3569228"/>
                <a:gd name="connsiteY1" fmla="*/ 1838995 h 2231315"/>
                <a:gd name="connsiteX2" fmla="*/ 1120995 w 3569228"/>
                <a:gd name="connsiteY2" fmla="*/ 133 h 2231315"/>
                <a:gd name="connsiteX3" fmla="*/ 2452962 w 3569228"/>
                <a:gd name="connsiteY3" fmla="*/ 1937000 h 2231315"/>
                <a:gd name="connsiteX4" fmla="*/ 3569228 w 3569228"/>
                <a:gd name="connsiteY4" fmla="*/ 2223035 h 2231315"/>
                <a:gd name="connsiteX0" fmla="*/ 0 w 3714014"/>
                <a:gd name="connsiteY0" fmla="*/ 2219302 h 2231315"/>
                <a:gd name="connsiteX1" fmla="*/ 510400 w 3714014"/>
                <a:gd name="connsiteY1" fmla="*/ 1838995 h 2231315"/>
                <a:gd name="connsiteX2" fmla="*/ 1265781 w 3714014"/>
                <a:gd name="connsiteY2" fmla="*/ 133 h 2231315"/>
                <a:gd name="connsiteX3" fmla="*/ 2597748 w 3714014"/>
                <a:gd name="connsiteY3" fmla="*/ 1937000 h 2231315"/>
                <a:gd name="connsiteX4" fmla="*/ 3714014 w 3714014"/>
                <a:gd name="connsiteY4" fmla="*/ 2223035 h 2231315"/>
                <a:gd name="connsiteX0" fmla="*/ 0 w 3714014"/>
                <a:gd name="connsiteY0" fmla="*/ 2128305 h 2137490"/>
                <a:gd name="connsiteX1" fmla="*/ 510400 w 3714014"/>
                <a:gd name="connsiteY1" fmla="*/ 1747998 h 2137490"/>
                <a:gd name="connsiteX2" fmla="*/ 1265781 w 3714014"/>
                <a:gd name="connsiteY2" fmla="*/ 141 h 2137490"/>
                <a:gd name="connsiteX3" fmla="*/ 2597748 w 3714014"/>
                <a:gd name="connsiteY3" fmla="*/ 1846003 h 2137490"/>
                <a:gd name="connsiteX4" fmla="*/ 3714014 w 3714014"/>
                <a:gd name="connsiteY4" fmla="*/ 2132038 h 2137490"/>
                <a:gd name="connsiteX0" fmla="*/ 0 w 3714014"/>
                <a:gd name="connsiteY0" fmla="*/ 2128184 h 2137370"/>
                <a:gd name="connsiteX1" fmla="*/ 554950 w 3714014"/>
                <a:gd name="connsiteY1" fmla="*/ 1808547 h 2137370"/>
                <a:gd name="connsiteX2" fmla="*/ 1265781 w 3714014"/>
                <a:gd name="connsiteY2" fmla="*/ 20 h 2137370"/>
                <a:gd name="connsiteX3" fmla="*/ 2597748 w 3714014"/>
                <a:gd name="connsiteY3" fmla="*/ 1845882 h 2137370"/>
                <a:gd name="connsiteX4" fmla="*/ 3714014 w 3714014"/>
                <a:gd name="connsiteY4" fmla="*/ 2131917 h 2137370"/>
                <a:gd name="connsiteX0" fmla="*/ 0 w 3714014"/>
                <a:gd name="connsiteY0" fmla="*/ 2128317 h 2157760"/>
                <a:gd name="connsiteX1" fmla="*/ 554950 w 3714014"/>
                <a:gd name="connsiteY1" fmla="*/ 1808680 h 2157760"/>
                <a:gd name="connsiteX2" fmla="*/ 1265781 w 3714014"/>
                <a:gd name="connsiteY2" fmla="*/ 153 h 2157760"/>
                <a:gd name="connsiteX3" fmla="*/ 2586611 w 3714014"/>
                <a:gd name="connsiteY3" fmla="*/ 1913089 h 2157760"/>
                <a:gd name="connsiteX4" fmla="*/ 3714014 w 3714014"/>
                <a:gd name="connsiteY4" fmla="*/ 2132050 h 2157760"/>
                <a:gd name="connsiteX0" fmla="*/ 0 w 3714014"/>
                <a:gd name="connsiteY0" fmla="*/ 2128435 h 2157878"/>
                <a:gd name="connsiteX1" fmla="*/ 521538 w 3714014"/>
                <a:gd name="connsiteY1" fmla="*/ 1775262 h 2157878"/>
                <a:gd name="connsiteX2" fmla="*/ 1265781 w 3714014"/>
                <a:gd name="connsiteY2" fmla="*/ 271 h 2157878"/>
                <a:gd name="connsiteX3" fmla="*/ 2586611 w 3714014"/>
                <a:gd name="connsiteY3" fmla="*/ 1913207 h 2157878"/>
                <a:gd name="connsiteX4" fmla="*/ 3714014 w 3714014"/>
                <a:gd name="connsiteY4" fmla="*/ 2132168 h 2157878"/>
                <a:gd name="connsiteX0" fmla="*/ 0 w 3714014"/>
                <a:gd name="connsiteY0" fmla="*/ 2044608 h 2069684"/>
                <a:gd name="connsiteX1" fmla="*/ 521538 w 3714014"/>
                <a:gd name="connsiteY1" fmla="*/ 1691435 h 2069684"/>
                <a:gd name="connsiteX2" fmla="*/ 1288056 w 3714014"/>
                <a:gd name="connsiteY2" fmla="*/ 286 h 2069684"/>
                <a:gd name="connsiteX3" fmla="*/ 2586611 w 3714014"/>
                <a:gd name="connsiteY3" fmla="*/ 1829380 h 2069684"/>
                <a:gd name="connsiteX4" fmla="*/ 3714014 w 3714014"/>
                <a:gd name="connsiteY4" fmla="*/ 2048341 h 2069684"/>
                <a:gd name="connsiteX0" fmla="*/ 0 w 3714014"/>
                <a:gd name="connsiteY0" fmla="*/ 2044608 h 2069684"/>
                <a:gd name="connsiteX1" fmla="*/ 577225 w 3714014"/>
                <a:gd name="connsiteY1" fmla="*/ 1691435 h 2069684"/>
                <a:gd name="connsiteX2" fmla="*/ 1288056 w 3714014"/>
                <a:gd name="connsiteY2" fmla="*/ 286 h 2069684"/>
                <a:gd name="connsiteX3" fmla="*/ 2586611 w 3714014"/>
                <a:gd name="connsiteY3" fmla="*/ 1829380 h 2069684"/>
                <a:gd name="connsiteX4" fmla="*/ 3714014 w 3714014"/>
                <a:gd name="connsiteY4" fmla="*/ 2048341 h 2069684"/>
                <a:gd name="connsiteX0" fmla="*/ 0 w 4048137"/>
                <a:gd name="connsiteY0" fmla="*/ 2044608 h 2058713"/>
                <a:gd name="connsiteX1" fmla="*/ 577225 w 4048137"/>
                <a:gd name="connsiteY1" fmla="*/ 1691435 h 2058713"/>
                <a:gd name="connsiteX2" fmla="*/ 1288056 w 4048137"/>
                <a:gd name="connsiteY2" fmla="*/ 286 h 2058713"/>
                <a:gd name="connsiteX3" fmla="*/ 2586611 w 4048137"/>
                <a:gd name="connsiteY3" fmla="*/ 1829380 h 2058713"/>
                <a:gd name="connsiteX4" fmla="*/ 4048137 w 4048137"/>
                <a:gd name="connsiteY4" fmla="*/ 2031572 h 2058713"/>
                <a:gd name="connsiteX0" fmla="*/ 0 w 4048137"/>
                <a:gd name="connsiteY0" fmla="*/ 2044608 h 2058713"/>
                <a:gd name="connsiteX1" fmla="*/ 577225 w 4048137"/>
                <a:gd name="connsiteY1" fmla="*/ 1691435 h 2058713"/>
                <a:gd name="connsiteX2" fmla="*/ 1288056 w 4048137"/>
                <a:gd name="connsiteY2" fmla="*/ 286 h 2058713"/>
                <a:gd name="connsiteX3" fmla="*/ 2653435 w 4048137"/>
                <a:gd name="connsiteY3" fmla="*/ 1829380 h 2058713"/>
                <a:gd name="connsiteX4" fmla="*/ 4048137 w 4048137"/>
                <a:gd name="connsiteY4" fmla="*/ 2031572 h 2058713"/>
                <a:gd name="connsiteX0" fmla="*/ 0 w 4048137"/>
                <a:gd name="connsiteY0" fmla="*/ 2044607 h 2058712"/>
                <a:gd name="connsiteX1" fmla="*/ 577225 w 4048137"/>
                <a:gd name="connsiteY1" fmla="*/ 1691434 h 2058712"/>
                <a:gd name="connsiteX2" fmla="*/ 1566492 w 4048137"/>
                <a:gd name="connsiteY2" fmla="*/ 286 h 2058712"/>
                <a:gd name="connsiteX3" fmla="*/ 2653435 w 4048137"/>
                <a:gd name="connsiteY3" fmla="*/ 1829379 h 2058712"/>
                <a:gd name="connsiteX4" fmla="*/ 4048137 w 4048137"/>
                <a:gd name="connsiteY4" fmla="*/ 2031571 h 2058712"/>
                <a:gd name="connsiteX0" fmla="*/ 0 w 3146006"/>
                <a:gd name="connsiteY0" fmla="*/ 2044607 h 2093609"/>
                <a:gd name="connsiteX1" fmla="*/ 577225 w 3146006"/>
                <a:gd name="connsiteY1" fmla="*/ 1691434 h 2093609"/>
                <a:gd name="connsiteX2" fmla="*/ 1566492 w 3146006"/>
                <a:gd name="connsiteY2" fmla="*/ 286 h 2093609"/>
                <a:gd name="connsiteX3" fmla="*/ 2653435 w 3146006"/>
                <a:gd name="connsiteY3" fmla="*/ 1829379 h 2093609"/>
                <a:gd name="connsiteX4" fmla="*/ 3146006 w 3146006"/>
                <a:gd name="connsiteY4" fmla="*/ 2081876 h 2093609"/>
                <a:gd name="connsiteX0" fmla="*/ 0 w 3146006"/>
                <a:gd name="connsiteY0" fmla="*/ 2044482 h 2093484"/>
                <a:gd name="connsiteX1" fmla="*/ 632913 w 3146006"/>
                <a:gd name="connsiteY1" fmla="*/ 1724845 h 2093484"/>
                <a:gd name="connsiteX2" fmla="*/ 1566492 w 3146006"/>
                <a:gd name="connsiteY2" fmla="*/ 161 h 2093484"/>
                <a:gd name="connsiteX3" fmla="*/ 2653435 w 3146006"/>
                <a:gd name="connsiteY3" fmla="*/ 1829254 h 2093484"/>
                <a:gd name="connsiteX4" fmla="*/ 3146006 w 3146006"/>
                <a:gd name="connsiteY4" fmla="*/ 2081751 h 2093484"/>
                <a:gd name="connsiteX0" fmla="*/ 0 w 3146006"/>
                <a:gd name="connsiteY0" fmla="*/ 2044322 h 2081590"/>
                <a:gd name="connsiteX1" fmla="*/ 632913 w 3146006"/>
                <a:gd name="connsiteY1" fmla="*/ 1724685 h 2081590"/>
                <a:gd name="connsiteX2" fmla="*/ 1566492 w 3146006"/>
                <a:gd name="connsiteY2" fmla="*/ 1 h 2081590"/>
                <a:gd name="connsiteX3" fmla="*/ 2597748 w 3146006"/>
                <a:gd name="connsiteY3" fmla="*/ 1728483 h 2081590"/>
                <a:gd name="connsiteX4" fmla="*/ 3146006 w 3146006"/>
                <a:gd name="connsiteY4" fmla="*/ 2081591 h 2081590"/>
                <a:gd name="connsiteX0" fmla="*/ 0 w 3190556"/>
                <a:gd name="connsiteY0" fmla="*/ 2044322 h 2064836"/>
                <a:gd name="connsiteX1" fmla="*/ 632913 w 3190556"/>
                <a:gd name="connsiteY1" fmla="*/ 1724685 h 2064836"/>
                <a:gd name="connsiteX2" fmla="*/ 1566492 w 3190556"/>
                <a:gd name="connsiteY2" fmla="*/ 1 h 2064836"/>
                <a:gd name="connsiteX3" fmla="*/ 2597748 w 3190556"/>
                <a:gd name="connsiteY3" fmla="*/ 1728483 h 2064836"/>
                <a:gd name="connsiteX4" fmla="*/ 3190556 w 3190556"/>
                <a:gd name="connsiteY4" fmla="*/ 2064822 h 2064836"/>
                <a:gd name="connsiteX0" fmla="*/ 0 w 3190556"/>
                <a:gd name="connsiteY0" fmla="*/ 2044322 h 2064836"/>
                <a:gd name="connsiteX1" fmla="*/ 677463 w 3190556"/>
                <a:gd name="connsiteY1" fmla="*/ 1724685 h 2064836"/>
                <a:gd name="connsiteX2" fmla="*/ 1566492 w 3190556"/>
                <a:gd name="connsiteY2" fmla="*/ 1 h 2064836"/>
                <a:gd name="connsiteX3" fmla="*/ 2597748 w 3190556"/>
                <a:gd name="connsiteY3" fmla="*/ 1728483 h 2064836"/>
                <a:gd name="connsiteX4" fmla="*/ 3190556 w 3190556"/>
                <a:gd name="connsiteY4" fmla="*/ 2064822 h 2064836"/>
                <a:gd name="connsiteX0" fmla="*/ 0 w 3123732"/>
                <a:gd name="connsiteY0" fmla="*/ 2044322 h 2064836"/>
                <a:gd name="connsiteX1" fmla="*/ 677463 w 3123732"/>
                <a:gd name="connsiteY1" fmla="*/ 1724685 h 2064836"/>
                <a:gd name="connsiteX2" fmla="*/ 1566492 w 3123732"/>
                <a:gd name="connsiteY2" fmla="*/ 1 h 2064836"/>
                <a:gd name="connsiteX3" fmla="*/ 2597748 w 3123732"/>
                <a:gd name="connsiteY3" fmla="*/ 1728483 h 2064836"/>
                <a:gd name="connsiteX4" fmla="*/ 3123732 w 3123732"/>
                <a:gd name="connsiteY4" fmla="*/ 2064822 h 2064836"/>
                <a:gd name="connsiteX0" fmla="*/ 0 w 3123732"/>
                <a:gd name="connsiteY0" fmla="*/ 2044322 h 2064836"/>
                <a:gd name="connsiteX1" fmla="*/ 677463 w 3123732"/>
                <a:gd name="connsiteY1" fmla="*/ 1724685 h 2064836"/>
                <a:gd name="connsiteX2" fmla="*/ 1611042 w 3123732"/>
                <a:gd name="connsiteY2" fmla="*/ 1 h 2064836"/>
                <a:gd name="connsiteX3" fmla="*/ 2597748 w 3123732"/>
                <a:gd name="connsiteY3" fmla="*/ 1728483 h 2064836"/>
                <a:gd name="connsiteX4" fmla="*/ 3123732 w 3123732"/>
                <a:gd name="connsiteY4" fmla="*/ 2064822 h 2064836"/>
                <a:gd name="connsiteX0" fmla="*/ 0 w 3123732"/>
                <a:gd name="connsiteY0" fmla="*/ 1994017 h 2014517"/>
                <a:gd name="connsiteX1" fmla="*/ 677463 w 3123732"/>
                <a:gd name="connsiteY1" fmla="*/ 1674380 h 2014517"/>
                <a:gd name="connsiteX2" fmla="*/ 1599904 w 3123732"/>
                <a:gd name="connsiteY2" fmla="*/ 1 h 2014517"/>
                <a:gd name="connsiteX3" fmla="*/ 2597748 w 3123732"/>
                <a:gd name="connsiteY3" fmla="*/ 1678178 h 2014517"/>
                <a:gd name="connsiteX4" fmla="*/ 3123732 w 3123732"/>
                <a:gd name="connsiteY4" fmla="*/ 2014517 h 2014517"/>
                <a:gd name="connsiteX0" fmla="*/ 0 w 3123732"/>
                <a:gd name="connsiteY0" fmla="*/ 1994022 h 2014647"/>
                <a:gd name="connsiteX1" fmla="*/ 677463 w 3123732"/>
                <a:gd name="connsiteY1" fmla="*/ 1674385 h 2014647"/>
                <a:gd name="connsiteX2" fmla="*/ 1599904 w 3123732"/>
                <a:gd name="connsiteY2" fmla="*/ 6 h 2014647"/>
                <a:gd name="connsiteX3" fmla="*/ 2519786 w 3123732"/>
                <a:gd name="connsiteY3" fmla="*/ 1694953 h 2014647"/>
                <a:gd name="connsiteX4" fmla="*/ 3123732 w 3123732"/>
                <a:gd name="connsiteY4" fmla="*/ 2014522 h 2014647"/>
                <a:gd name="connsiteX0" fmla="*/ 0 w 3101457"/>
                <a:gd name="connsiteY0" fmla="*/ 2027559 h 2027741"/>
                <a:gd name="connsiteX1" fmla="*/ 655188 w 3101457"/>
                <a:gd name="connsiteY1" fmla="*/ 1674385 h 2027741"/>
                <a:gd name="connsiteX2" fmla="*/ 1577629 w 3101457"/>
                <a:gd name="connsiteY2" fmla="*/ 6 h 2027741"/>
                <a:gd name="connsiteX3" fmla="*/ 2497511 w 3101457"/>
                <a:gd name="connsiteY3" fmla="*/ 1694953 h 2027741"/>
                <a:gd name="connsiteX4" fmla="*/ 3101457 w 3101457"/>
                <a:gd name="connsiteY4" fmla="*/ 2014522 h 2027741"/>
                <a:gd name="connsiteX0" fmla="*/ 0 w 3068045"/>
                <a:gd name="connsiteY0" fmla="*/ 2027559 h 2027741"/>
                <a:gd name="connsiteX1" fmla="*/ 655188 w 3068045"/>
                <a:gd name="connsiteY1" fmla="*/ 1674385 h 2027741"/>
                <a:gd name="connsiteX2" fmla="*/ 1577629 w 3068045"/>
                <a:gd name="connsiteY2" fmla="*/ 6 h 2027741"/>
                <a:gd name="connsiteX3" fmla="*/ 2497511 w 3068045"/>
                <a:gd name="connsiteY3" fmla="*/ 1694953 h 2027741"/>
                <a:gd name="connsiteX4" fmla="*/ 3068045 w 3068045"/>
                <a:gd name="connsiteY4" fmla="*/ 2014522 h 2027741"/>
                <a:gd name="connsiteX0" fmla="*/ 0 w 3056908"/>
                <a:gd name="connsiteY0" fmla="*/ 2010790 h 2014647"/>
                <a:gd name="connsiteX1" fmla="*/ 644051 w 3056908"/>
                <a:gd name="connsiteY1" fmla="*/ 1674385 h 2014647"/>
                <a:gd name="connsiteX2" fmla="*/ 1566492 w 3056908"/>
                <a:gd name="connsiteY2" fmla="*/ 6 h 2014647"/>
                <a:gd name="connsiteX3" fmla="*/ 2486374 w 3056908"/>
                <a:gd name="connsiteY3" fmla="*/ 1694953 h 2014647"/>
                <a:gd name="connsiteX4" fmla="*/ 3056908 w 3056908"/>
                <a:gd name="connsiteY4" fmla="*/ 2014522 h 2014647"/>
                <a:gd name="connsiteX0" fmla="*/ 0 w 3056908"/>
                <a:gd name="connsiteY0" fmla="*/ 1943717 h 1947454"/>
                <a:gd name="connsiteX1" fmla="*/ 644051 w 3056908"/>
                <a:gd name="connsiteY1" fmla="*/ 1607312 h 1947454"/>
                <a:gd name="connsiteX2" fmla="*/ 1533080 w 3056908"/>
                <a:gd name="connsiteY2" fmla="*/ 7 h 1947454"/>
                <a:gd name="connsiteX3" fmla="*/ 2486374 w 3056908"/>
                <a:gd name="connsiteY3" fmla="*/ 1627880 h 1947454"/>
                <a:gd name="connsiteX4" fmla="*/ 3056908 w 3056908"/>
                <a:gd name="connsiteY4" fmla="*/ 1947449 h 1947454"/>
                <a:gd name="connsiteX0" fmla="*/ 0 w 3056908"/>
                <a:gd name="connsiteY0" fmla="*/ 1943730 h 1947702"/>
                <a:gd name="connsiteX1" fmla="*/ 644051 w 3056908"/>
                <a:gd name="connsiteY1" fmla="*/ 1607325 h 1947702"/>
                <a:gd name="connsiteX2" fmla="*/ 1533080 w 3056908"/>
                <a:gd name="connsiteY2" fmla="*/ 20 h 1947702"/>
                <a:gd name="connsiteX3" fmla="*/ 2486374 w 3056908"/>
                <a:gd name="connsiteY3" fmla="*/ 1642924 h 1947702"/>
                <a:gd name="connsiteX4" fmla="*/ 3056908 w 3056908"/>
                <a:gd name="connsiteY4" fmla="*/ 1947462 h 1947702"/>
                <a:gd name="connsiteX0" fmla="*/ 0 w 3115709"/>
                <a:gd name="connsiteY0" fmla="*/ 1943730 h 1977525"/>
                <a:gd name="connsiteX1" fmla="*/ 644051 w 3115709"/>
                <a:gd name="connsiteY1" fmla="*/ 1607325 h 1977525"/>
                <a:gd name="connsiteX2" fmla="*/ 1533080 w 3115709"/>
                <a:gd name="connsiteY2" fmla="*/ 20 h 1977525"/>
                <a:gd name="connsiteX3" fmla="*/ 2486374 w 3115709"/>
                <a:gd name="connsiteY3" fmla="*/ 1642924 h 1977525"/>
                <a:gd name="connsiteX4" fmla="*/ 3115709 w 3115709"/>
                <a:gd name="connsiteY4" fmla="*/ 1977525 h 1977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15709" h="1977525">
                  <a:moveTo>
                    <a:pt x="0" y="1943730"/>
                  </a:moveTo>
                  <a:cubicBezTo>
                    <a:pt x="66368" y="1946188"/>
                    <a:pt x="388538" y="1931277"/>
                    <a:pt x="644051" y="1607325"/>
                  </a:cubicBezTo>
                  <a:cubicBezTo>
                    <a:pt x="899564" y="1283373"/>
                    <a:pt x="1226026" y="-5913"/>
                    <a:pt x="1533080" y="20"/>
                  </a:cubicBezTo>
                  <a:cubicBezTo>
                    <a:pt x="1840134" y="5953"/>
                    <a:pt x="2232403" y="1318350"/>
                    <a:pt x="2486374" y="1642924"/>
                  </a:cubicBezTo>
                  <a:cubicBezTo>
                    <a:pt x="2740345" y="1967498"/>
                    <a:pt x="3115709" y="1977525"/>
                    <a:pt x="3115709" y="1977525"/>
                  </a:cubicBezTo>
                </a:path>
              </a:pathLst>
            </a:cu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799106" y="4869591"/>
              <a:ext cx="42805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3923342" y="3035799"/>
              <a:ext cx="0" cy="199284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54373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79" y="199738"/>
            <a:ext cx="7094022" cy="990600"/>
          </a:xfrm>
          <a:effectLst/>
        </p:spPr>
        <p:txBody>
          <a:bodyPr>
            <a:normAutofit/>
          </a:bodyPr>
          <a:lstStyle/>
          <a:p>
            <a:r>
              <a:rPr lang="en-IN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NORMAL DISTRIBUTION</a:t>
            </a:r>
            <a:endParaRPr lang="en-IN" sz="3200" b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429520" y="6557986"/>
            <a:ext cx="588336" cy="228600"/>
          </a:xfrm>
        </p:spPr>
        <p:txBody>
          <a:bodyPr>
            <a:noAutofit/>
          </a:bodyPr>
          <a:lstStyle/>
          <a:p>
            <a:fld id="{39A8EE05-A541-4149-AD7D-54F594853856}" type="slidenum">
              <a:rPr lang="en-IN" sz="1400" smtClean="0"/>
              <a:pPr/>
              <a:t>2</a:t>
            </a:fld>
            <a:endParaRPr lang="en-IN" sz="1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591" y="56453"/>
            <a:ext cx="1779580" cy="871630"/>
          </a:xfrm>
          <a:prstGeom prst="rect">
            <a:avLst/>
          </a:prstGeom>
        </p:spPr>
      </p:pic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142875" y="993775"/>
            <a:ext cx="8864600" cy="3698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640E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467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C21A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IN" altLang="en-US" sz="1800" b="1">
                <a:latin typeface="Calibri" panose="020F0502020204030204" pitchFamily="34" charset="0"/>
              </a:rPr>
              <a:t>What is a Normal Distribution?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2875" y="1363663"/>
            <a:ext cx="8864600" cy="23082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dirty="0"/>
              <a:t>A </a:t>
            </a:r>
            <a:r>
              <a:rPr lang="en-US" b="1" dirty="0"/>
              <a:t>probability distribution</a:t>
            </a:r>
            <a:r>
              <a:rPr lang="en-US" dirty="0"/>
              <a:t> describes the probabilities of all the possible outcomes for a random variable. The probabilities of all possible outcomes must sum to 1.</a:t>
            </a:r>
          </a:p>
          <a:p>
            <a:pPr algn="just">
              <a:defRPr/>
            </a:pPr>
            <a:endParaRPr lang="en-US" dirty="0"/>
          </a:p>
          <a:p>
            <a:pPr algn="just">
              <a:defRPr/>
            </a:pPr>
            <a:r>
              <a:rPr lang="en-US" b="1" dirty="0"/>
              <a:t>Normal Distribution </a:t>
            </a:r>
            <a:r>
              <a:rPr lang="en-US" dirty="0"/>
              <a:t>is the symmetrical bell-shaped distribution, which plays a central role in mean- variance model of portfolio selection.</a:t>
            </a:r>
          </a:p>
          <a:p>
            <a:pPr algn="just">
              <a:defRPr/>
            </a:pPr>
            <a:r>
              <a:rPr lang="en-US" dirty="0"/>
              <a:t>It is completely described by the 2 parameters : its mean and its variance</a:t>
            </a:r>
          </a:p>
          <a:p>
            <a:pPr algn="just">
              <a:defRPr/>
            </a:pPr>
            <a:r>
              <a:rPr lang="en-US" dirty="0"/>
              <a:t>The probabilities of outcomes further above and below the mean get smaller and smaller but do not go to zero (the tails get very thin but extend infinitely).</a:t>
            </a:r>
          </a:p>
        </p:txBody>
      </p:sp>
      <p:grpSp>
        <p:nvGrpSpPr>
          <p:cNvPr id="12" name="Group 23"/>
          <p:cNvGrpSpPr>
            <a:grpSpLocks/>
          </p:cNvGrpSpPr>
          <p:nvPr/>
        </p:nvGrpSpPr>
        <p:grpSpPr bwMode="auto">
          <a:xfrm>
            <a:off x="1981200" y="3733800"/>
            <a:ext cx="5354638" cy="2841625"/>
            <a:chOff x="1731638" y="3012420"/>
            <a:chExt cx="4280522" cy="2818353"/>
          </a:xfrm>
        </p:grpSpPr>
        <p:sp>
          <p:nvSpPr>
            <p:cNvPr id="13" name="TextBox 24"/>
            <p:cNvSpPr txBox="1">
              <a:spLocks noChangeArrowheads="1"/>
            </p:cNvSpPr>
            <p:nvPr/>
          </p:nvSpPr>
          <p:spPr bwMode="auto">
            <a:xfrm>
              <a:off x="1829135" y="4976041"/>
              <a:ext cx="4048088" cy="8547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640E0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467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21A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600"/>
                <a:t> -3           -2           -1            0           1           2           3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600"/>
                <a:t>    EV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Standard deviation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1891539" y="3012420"/>
              <a:ext cx="4048285" cy="1713055"/>
            </a:xfrm>
            <a:custGeom>
              <a:avLst/>
              <a:gdLst>
                <a:gd name="connsiteX0" fmla="*/ 0 w 2861187"/>
                <a:gd name="connsiteY0" fmla="*/ 1519171 h 1676778"/>
                <a:gd name="connsiteX1" fmla="*/ 398206 w 2861187"/>
                <a:gd name="connsiteY1" fmla="*/ 1533919 h 1676778"/>
                <a:gd name="connsiteX2" fmla="*/ 1224116 w 2861187"/>
                <a:gd name="connsiteY2" fmla="*/ 87 h 1676778"/>
                <a:gd name="connsiteX3" fmla="*/ 1917290 w 2861187"/>
                <a:gd name="connsiteY3" fmla="*/ 1607661 h 1676778"/>
                <a:gd name="connsiteX4" fmla="*/ 2861187 w 2861187"/>
                <a:gd name="connsiteY4" fmla="*/ 1165210 h 1676778"/>
                <a:gd name="connsiteX0" fmla="*/ 0 w 2861187"/>
                <a:gd name="connsiteY0" fmla="*/ 1519172 h 1697513"/>
                <a:gd name="connsiteX1" fmla="*/ 117987 w 2861187"/>
                <a:gd name="connsiteY1" fmla="*/ 1651908 h 1697513"/>
                <a:gd name="connsiteX2" fmla="*/ 398206 w 2861187"/>
                <a:gd name="connsiteY2" fmla="*/ 1533920 h 1697513"/>
                <a:gd name="connsiteX3" fmla="*/ 1224116 w 2861187"/>
                <a:gd name="connsiteY3" fmla="*/ 88 h 1697513"/>
                <a:gd name="connsiteX4" fmla="*/ 1917290 w 2861187"/>
                <a:gd name="connsiteY4" fmla="*/ 1607662 h 1697513"/>
                <a:gd name="connsiteX5" fmla="*/ 2861187 w 2861187"/>
                <a:gd name="connsiteY5" fmla="*/ 1165211 h 1697513"/>
                <a:gd name="connsiteX0" fmla="*/ 0 w 2743200"/>
                <a:gd name="connsiteY0" fmla="*/ 1651908 h 1697513"/>
                <a:gd name="connsiteX1" fmla="*/ 280219 w 2743200"/>
                <a:gd name="connsiteY1" fmla="*/ 1533920 h 1697513"/>
                <a:gd name="connsiteX2" fmla="*/ 1106129 w 2743200"/>
                <a:gd name="connsiteY2" fmla="*/ 88 h 1697513"/>
                <a:gd name="connsiteX3" fmla="*/ 1799303 w 2743200"/>
                <a:gd name="connsiteY3" fmla="*/ 1607662 h 1697513"/>
                <a:gd name="connsiteX4" fmla="*/ 2743200 w 2743200"/>
                <a:gd name="connsiteY4" fmla="*/ 1165211 h 1697513"/>
                <a:gd name="connsiteX0" fmla="*/ 0 w 2418735"/>
                <a:gd name="connsiteY0" fmla="*/ 1651908 h 1731780"/>
                <a:gd name="connsiteX1" fmla="*/ 280219 w 2418735"/>
                <a:gd name="connsiteY1" fmla="*/ 1533920 h 1731780"/>
                <a:gd name="connsiteX2" fmla="*/ 1106129 w 2418735"/>
                <a:gd name="connsiteY2" fmla="*/ 88 h 1731780"/>
                <a:gd name="connsiteX3" fmla="*/ 1799303 w 2418735"/>
                <a:gd name="connsiteY3" fmla="*/ 1607662 h 1731780"/>
                <a:gd name="connsiteX4" fmla="*/ 2418735 w 2418735"/>
                <a:gd name="connsiteY4" fmla="*/ 1622411 h 1731780"/>
                <a:gd name="connsiteX0" fmla="*/ 0 w 2462980"/>
                <a:gd name="connsiteY0" fmla="*/ 1651908 h 1717370"/>
                <a:gd name="connsiteX1" fmla="*/ 280219 w 2462980"/>
                <a:gd name="connsiteY1" fmla="*/ 1533920 h 1717370"/>
                <a:gd name="connsiteX2" fmla="*/ 1106129 w 2462980"/>
                <a:gd name="connsiteY2" fmla="*/ 88 h 1717370"/>
                <a:gd name="connsiteX3" fmla="*/ 1799303 w 2462980"/>
                <a:gd name="connsiteY3" fmla="*/ 1607662 h 1717370"/>
                <a:gd name="connsiteX4" fmla="*/ 2462980 w 2462980"/>
                <a:gd name="connsiteY4" fmla="*/ 1578166 h 1717370"/>
                <a:gd name="connsiteX0" fmla="*/ 0 w 2227006"/>
                <a:gd name="connsiteY0" fmla="*/ 1651908 h 1754685"/>
                <a:gd name="connsiteX1" fmla="*/ 280219 w 2227006"/>
                <a:gd name="connsiteY1" fmla="*/ 1533920 h 1754685"/>
                <a:gd name="connsiteX2" fmla="*/ 1106129 w 2227006"/>
                <a:gd name="connsiteY2" fmla="*/ 88 h 1754685"/>
                <a:gd name="connsiteX3" fmla="*/ 1799303 w 2227006"/>
                <a:gd name="connsiteY3" fmla="*/ 1607662 h 1754685"/>
                <a:gd name="connsiteX4" fmla="*/ 2227006 w 2227006"/>
                <a:gd name="connsiteY4" fmla="*/ 1681404 h 1754685"/>
                <a:gd name="connsiteX0" fmla="*/ 0 w 2227006"/>
                <a:gd name="connsiteY0" fmla="*/ 1651880 h 1754657"/>
                <a:gd name="connsiteX1" fmla="*/ 315868 w 2227006"/>
                <a:gd name="connsiteY1" fmla="*/ 1546747 h 1754657"/>
                <a:gd name="connsiteX2" fmla="*/ 1106129 w 2227006"/>
                <a:gd name="connsiteY2" fmla="*/ 60 h 1754657"/>
                <a:gd name="connsiteX3" fmla="*/ 1799303 w 2227006"/>
                <a:gd name="connsiteY3" fmla="*/ 1607634 h 1754657"/>
                <a:gd name="connsiteX4" fmla="*/ 2227006 w 2227006"/>
                <a:gd name="connsiteY4" fmla="*/ 1681376 h 1754657"/>
                <a:gd name="connsiteX0" fmla="*/ 0 w 2227006"/>
                <a:gd name="connsiteY0" fmla="*/ 1651822 h 1724107"/>
                <a:gd name="connsiteX1" fmla="*/ 315868 w 2227006"/>
                <a:gd name="connsiteY1" fmla="*/ 1546689 h 1724107"/>
                <a:gd name="connsiteX2" fmla="*/ 1106129 w 2227006"/>
                <a:gd name="connsiteY2" fmla="*/ 2 h 1724107"/>
                <a:gd name="connsiteX3" fmla="*/ 1846835 w 2227006"/>
                <a:gd name="connsiteY3" fmla="*/ 1556156 h 1724107"/>
                <a:gd name="connsiteX4" fmla="*/ 2227006 w 2227006"/>
                <a:gd name="connsiteY4" fmla="*/ 1681318 h 1724107"/>
                <a:gd name="connsiteX0" fmla="*/ 0 w 2286421"/>
                <a:gd name="connsiteY0" fmla="*/ 1703242 h 1732680"/>
                <a:gd name="connsiteX1" fmla="*/ 375283 w 2286421"/>
                <a:gd name="connsiteY1" fmla="*/ 1546689 h 1732680"/>
                <a:gd name="connsiteX2" fmla="*/ 1165544 w 2286421"/>
                <a:gd name="connsiteY2" fmla="*/ 2 h 1732680"/>
                <a:gd name="connsiteX3" fmla="*/ 1906250 w 2286421"/>
                <a:gd name="connsiteY3" fmla="*/ 1556156 h 1732680"/>
                <a:gd name="connsiteX4" fmla="*/ 2286421 w 2286421"/>
                <a:gd name="connsiteY4" fmla="*/ 1681318 h 1732680"/>
                <a:gd name="connsiteX0" fmla="*/ 0 w 2333952"/>
                <a:gd name="connsiteY0" fmla="*/ 1703242 h 1732680"/>
                <a:gd name="connsiteX1" fmla="*/ 375283 w 2333952"/>
                <a:gd name="connsiteY1" fmla="*/ 1546689 h 1732680"/>
                <a:gd name="connsiteX2" fmla="*/ 1165544 w 2333952"/>
                <a:gd name="connsiteY2" fmla="*/ 2 h 1732680"/>
                <a:gd name="connsiteX3" fmla="*/ 1906250 w 2333952"/>
                <a:gd name="connsiteY3" fmla="*/ 1556156 h 1732680"/>
                <a:gd name="connsiteX4" fmla="*/ 2333952 w 2333952"/>
                <a:gd name="connsiteY4" fmla="*/ 1694173 h 1732680"/>
                <a:gd name="connsiteX0" fmla="*/ 0 w 2333952"/>
                <a:gd name="connsiteY0" fmla="*/ 1703244 h 1732682"/>
                <a:gd name="connsiteX1" fmla="*/ 375283 w 2333952"/>
                <a:gd name="connsiteY1" fmla="*/ 1546691 h 1732682"/>
                <a:gd name="connsiteX2" fmla="*/ 1165544 w 2333952"/>
                <a:gd name="connsiteY2" fmla="*/ 4 h 1732682"/>
                <a:gd name="connsiteX3" fmla="*/ 1952757 w 2333952"/>
                <a:gd name="connsiteY3" fmla="*/ 1530451 h 1732682"/>
                <a:gd name="connsiteX4" fmla="*/ 2333952 w 2333952"/>
                <a:gd name="connsiteY4" fmla="*/ 1694175 h 1732682"/>
                <a:gd name="connsiteX0" fmla="*/ 0 w 2333952"/>
                <a:gd name="connsiteY0" fmla="*/ 1703244 h 1732682"/>
                <a:gd name="connsiteX1" fmla="*/ 433417 w 2333952"/>
                <a:gd name="connsiteY1" fmla="*/ 1546691 h 1732682"/>
                <a:gd name="connsiteX2" fmla="*/ 1165544 w 2333952"/>
                <a:gd name="connsiteY2" fmla="*/ 4 h 1732682"/>
                <a:gd name="connsiteX3" fmla="*/ 1952757 w 2333952"/>
                <a:gd name="connsiteY3" fmla="*/ 1530451 h 1732682"/>
                <a:gd name="connsiteX4" fmla="*/ 2333952 w 2333952"/>
                <a:gd name="connsiteY4" fmla="*/ 1694175 h 1732682"/>
                <a:gd name="connsiteX0" fmla="*/ 0 w 2333952"/>
                <a:gd name="connsiteY0" fmla="*/ 1728951 h 1759905"/>
                <a:gd name="connsiteX1" fmla="*/ 433417 w 2333952"/>
                <a:gd name="connsiteY1" fmla="*/ 1572398 h 1759905"/>
                <a:gd name="connsiteX2" fmla="*/ 1188798 w 2333952"/>
                <a:gd name="connsiteY2" fmla="*/ 4 h 1759905"/>
                <a:gd name="connsiteX3" fmla="*/ 1952757 w 2333952"/>
                <a:gd name="connsiteY3" fmla="*/ 1556158 h 1759905"/>
                <a:gd name="connsiteX4" fmla="*/ 2333952 w 2333952"/>
                <a:gd name="connsiteY4" fmla="*/ 1719882 h 1759905"/>
                <a:gd name="connsiteX0" fmla="*/ 0 w 2310698"/>
                <a:gd name="connsiteY0" fmla="*/ 1728951 h 1759905"/>
                <a:gd name="connsiteX1" fmla="*/ 410163 w 2310698"/>
                <a:gd name="connsiteY1" fmla="*/ 1572398 h 1759905"/>
                <a:gd name="connsiteX2" fmla="*/ 1165544 w 2310698"/>
                <a:gd name="connsiteY2" fmla="*/ 4 h 1759905"/>
                <a:gd name="connsiteX3" fmla="*/ 1929503 w 2310698"/>
                <a:gd name="connsiteY3" fmla="*/ 1556158 h 1759905"/>
                <a:gd name="connsiteX4" fmla="*/ 2310698 w 2310698"/>
                <a:gd name="connsiteY4" fmla="*/ 1719882 h 1759905"/>
                <a:gd name="connsiteX0" fmla="*/ 0 w 2310698"/>
                <a:gd name="connsiteY0" fmla="*/ 1728996 h 1759950"/>
                <a:gd name="connsiteX1" fmla="*/ 410163 w 2310698"/>
                <a:gd name="connsiteY1" fmla="*/ 1572443 h 1759950"/>
                <a:gd name="connsiteX2" fmla="*/ 1165544 w 2310698"/>
                <a:gd name="connsiteY2" fmla="*/ 49 h 1759950"/>
                <a:gd name="connsiteX3" fmla="*/ 1996328 w 2310698"/>
                <a:gd name="connsiteY3" fmla="*/ 1517799 h 1759950"/>
                <a:gd name="connsiteX4" fmla="*/ 2310698 w 2310698"/>
                <a:gd name="connsiteY4" fmla="*/ 1719927 h 1759950"/>
                <a:gd name="connsiteX0" fmla="*/ 0 w 2310698"/>
                <a:gd name="connsiteY0" fmla="*/ 1728962 h 1749045"/>
                <a:gd name="connsiteX1" fmla="*/ 332201 w 2310698"/>
                <a:gd name="connsiteY1" fmla="*/ 1546806 h 1749045"/>
                <a:gd name="connsiteX2" fmla="*/ 1165544 w 2310698"/>
                <a:gd name="connsiteY2" fmla="*/ 15 h 1749045"/>
                <a:gd name="connsiteX3" fmla="*/ 1996328 w 2310698"/>
                <a:gd name="connsiteY3" fmla="*/ 1517765 h 1749045"/>
                <a:gd name="connsiteX4" fmla="*/ 2310698 w 2310698"/>
                <a:gd name="connsiteY4" fmla="*/ 1719893 h 1749045"/>
                <a:gd name="connsiteX0" fmla="*/ 0 w 2310698"/>
                <a:gd name="connsiteY0" fmla="*/ 1767365 h 1789452"/>
                <a:gd name="connsiteX1" fmla="*/ 332201 w 2310698"/>
                <a:gd name="connsiteY1" fmla="*/ 1585209 h 1789452"/>
                <a:gd name="connsiteX2" fmla="*/ 998483 w 2310698"/>
                <a:gd name="connsiteY2" fmla="*/ 13 h 1789452"/>
                <a:gd name="connsiteX3" fmla="*/ 1996328 w 2310698"/>
                <a:gd name="connsiteY3" fmla="*/ 1556168 h 1789452"/>
                <a:gd name="connsiteX4" fmla="*/ 2310698 w 2310698"/>
                <a:gd name="connsiteY4" fmla="*/ 1758296 h 1789452"/>
                <a:gd name="connsiteX0" fmla="*/ 0 w 2310698"/>
                <a:gd name="connsiteY0" fmla="*/ 1767410 h 1813347"/>
                <a:gd name="connsiteX1" fmla="*/ 332201 w 2310698"/>
                <a:gd name="connsiteY1" fmla="*/ 1585254 h 1813347"/>
                <a:gd name="connsiteX2" fmla="*/ 998483 w 2310698"/>
                <a:gd name="connsiteY2" fmla="*/ 58 h 1813347"/>
                <a:gd name="connsiteX3" fmla="*/ 1851541 w 2310698"/>
                <a:gd name="connsiteY3" fmla="*/ 1645825 h 1813347"/>
                <a:gd name="connsiteX4" fmla="*/ 2310698 w 2310698"/>
                <a:gd name="connsiteY4" fmla="*/ 1758341 h 1813347"/>
                <a:gd name="connsiteX0" fmla="*/ 0 w 2577997"/>
                <a:gd name="connsiteY0" fmla="*/ 1767410 h 1813347"/>
                <a:gd name="connsiteX1" fmla="*/ 332201 w 2577997"/>
                <a:gd name="connsiteY1" fmla="*/ 1585254 h 1813347"/>
                <a:gd name="connsiteX2" fmla="*/ 998483 w 2577997"/>
                <a:gd name="connsiteY2" fmla="*/ 58 h 1813347"/>
                <a:gd name="connsiteX3" fmla="*/ 1851541 w 2577997"/>
                <a:gd name="connsiteY3" fmla="*/ 1645825 h 1813347"/>
                <a:gd name="connsiteX4" fmla="*/ 2577997 w 2577997"/>
                <a:gd name="connsiteY4" fmla="*/ 1758341 h 1813347"/>
                <a:gd name="connsiteX0" fmla="*/ 0 w 2655959"/>
                <a:gd name="connsiteY0" fmla="*/ 1818617 h 1826631"/>
                <a:gd name="connsiteX1" fmla="*/ 410163 w 2655959"/>
                <a:gd name="connsiteY1" fmla="*/ 1585254 h 1826631"/>
                <a:gd name="connsiteX2" fmla="*/ 1076445 w 2655959"/>
                <a:gd name="connsiteY2" fmla="*/ 58 h 1826631"/>
                <a:gd name="connsiteX3" fmla="*/ 1929503 w 2655959"/>
                <a:gd name="connsiteY3" fmla="*/ 1645825 h 1826631"/>
                <a:gd name="connsiteX4" fmla="*/ 2655959 w 2655959"/>
                <a:gd name="connsiteY4" fmla="*/ 1758341 h 1826631"/>
                <a:gd name="connsiteX0" fmla="*/ 0 w 2655959"/>
                <a:gd name="connsiteY0" fmla="*/ 1818679 h 1821926"/>
                <a:gd name="connsiteX1" fmla="*/ 321064 w 2655959"/>
                <a:gd name="connsiteY1" fmla="*/ 1559713 h 1821926"/>
                <a:gd name="connsiteX2" fmla="*/ 1076445 w 2655959"/>
                <a:gd name="connsiteY2" fmla="*/ 120 h 1821926"/>
                <a:gd name="connsiteX3" fmla="*/ 1929503 w 2655959"/>
                <a:gd name="connsiteY3" fmla="*/ 1645887 h 1821926"/>
                <a:gd name="connsiteX4" fmla="*/ 2655959 w 2655959"/>
                <a:gd name="connsiteY4" fmla="*/ 1758403 h 1821926"/>
                <a:gd name="connsiteX0" fmla="*/ 0 w 2655959"/>
                <a:gd name="connsiteY0" fmla="*/ 2113097 h 2128222"/>
                <a:gd name="connsiteX1" fmla="*/ 321064 w 2655959"/>
                <a:gd name="connsiteY1" fmla="*/ 1854131 h 2128222"/>
                <a:gd name="connsiteX2" fmla="*/ 875972 w 2655959"/>
                <a:gd name="connsiteY2" fmla="*/ 101 h 2128222"/>
                <a:gd name="connsiteX3" fmla="*/ 1929503 w 2655959"/>
                <a:gd name="connsiteY3" fmla="*/ 1940305 h 2128222"/>
                <a:gd name="connsiteX4" fmla="*/ 2655959 w 2655959"/>
                <a:gd name="connsiteY4" fmla="*/ 2052821 h 2128222"/>
                <a:gd name="connsiteX0" fmla="*/ 0 w 3023494"/>
                <a:gd name="connsiteY0" fmla="*/ 2113097 h 2160862"/>
                <a:gd name="connsiteX1" fmla="*/ 321064 w 3023494"/>
                <a:gd name="connsiteY1" fmla="*/ 1854131 h 2160862"/>
                <a:gd name="connsiteX2" fmla="*/ 875972 w 3023494"/>
                <a:gd name="connsiteY2" fmla="*/ 101 h 2160862"/>
                <a:gd name="connsiteX3" fmla="*/ 1929503 w 3023494"/>
                <a:gd name="connsiteY3" fmla="*/ 1940305 h 2160862"/>
                <a:gd name="connsiteX4" fmla="*/ 3023494 w 3023494"/>
                <a:gd name="connsiteY4" fmla="*/ 2116829 h 2160862"/>
                <a:gd name="connsiteX0" fmla="*/ 0 w 3023494"/>
                <a:gd name="connsiteY0" fmla="*/ 2113003 h 2133714"/>
                <a:gd name="connsiteX1" fmla="*/ 321064 w 3023494"/>
                <a:gd name="connsiteY1" fmla="*/ 1854037 h 2133714"/>
                <a:gd name="connsiteX2" fmla="*/ 875972 w 3023494"/>
                <a:gd name="connsiteY2" fmla="*/ 7 h 2133714"/>
                <a:gd name="connsiteX3" fmla="*/ 2107702 w 3023494"/>
                <a:gd name="connsiteY3" fmla="*/ 1876204 h 2133714"/>
                <a:gd name="connsiteX4" fmla="*/ 3023494 w 3023494"/>
                <a:gd name="connsiteY4" fmla="*/ 2116735 h 2133714"/>
                <a:gd name="connsiteX0" fmla="*/ 0 w 3023494"/>
                <a:gd name="connsiteY0" fmla="*/ 2113089 h 2159199"/>
                <a:gd name="connsiteX1" fmla="*/ 321064 w 3023494"/>
                <a:gd name="connsiteY1" fmla="*/ 1854123 h 2159199"/>
                <a:gd name="connsiteX2" fmla="*/ 875972 w 3023494"/>
                <a:gd name="connsiteY2" fmla="*/ 93 h 2159199"/>
                <a:gd name="connsiteX3" fmla="*/ 2107702 w 3023494"/>
                <a:gd name="connsiteY3" fmla="*/ 1936961 h 2159199"/>
                <a:gd name="connsiteX4" fmla="*/ 3023494 w 3023494"/>
                <a:gd name="connsiteY4" fmla="*/ 2116821 h 2159199"/>
                <a:gd name="connsiteX0" fmla="*/ 0 w 2934395"/>
                <a:gd name="connsiteY0" fmla="*/ 2113089 h 2187094"/>
                <a:gd name="connsiteX1" fmla="*/ 321064 w 2934395"/>
                <a:gd name="connsiteY1" fmla="*/ 1854123 h 2187094"/>
                <a:gd name="connsiteX2" fmla="*/ 875972 w 2934395"/>
                <a:gd name="connsiteY2" fmla="*/ 93 h 2187094"/>
                <a:gd name="connsiteX3" fmla="*/ 2107702 w 2934395"/>
                <a:gd name="connsiteY3" fmla="*/ 1936961 h 2187094"/>
                <a:gd name="connsiteX4" fmla="*/ 2934395 w 2934395"/>
                <a:gd name="connsiteY4" fmla="*/ 2162324 h 2187094"/>
                <a:gd name="connsiteX0" fmla="*/ 0 w 3446716"/>
                <a:gd name="connsiteY0" fmla="*/ 2113089 h 2208108"/>
                <a:gd name="connsiteX1" fmla="*/ 321064 w 3446716"/>
                <a:gd name="connsiteY1" fmla="*/ 1854123 h 2208108"/>
                <a:gd name="connsiteX2" fmla="*/ 875972 w 3446716"/>
                <a:gd name="connsiteY2" fmla="*/ 93 h 2208108"/>
                <a:gd name="connsiteX3" fmla="*/ 2107702 w 3446716"/>
                <a:gd name="connsiteY3" fmla="*/ 1936961 h 2208108"/>
                <a:gd name="connsiteX4" fmla="*/ 3446716 w 3446716"/>
                <a:gd name="connsiteY4" fmla="*/ 2192660 h 2208108"/>
                <a:gd name="connsiteX0" fmla="*/ 0 w 3446716"/>
                <a:gd name="connsiteY0" fmla="*/ 2113274 h 2232525"/>
                <a:gd name="connsiteX1" fmla="*/ 321064 w 3446716"/>
                <a:gd name="connsiteY1" fmla="*/ 1854308 h 2232525"/>
                <a:gd name="connsiteX2" fmla="*/ 875972 w 3446716"/>
                <a:gd name="connsiteY2" fmla="*/ 278 h 2232525"/>
                <a:gd name="connsiteX3" fmla="*/ 2118839 w 3446716"/>
                <a:gd name="connsiteY3" fmla="*/ 1997816 h 2232525"/>
                <a:gd name="connsiteX4" fmla="*/ 3446716 w 3446716"/>
                <a:gd name="connsiteY4" fmla="*/ 2192845 h 2232525"/>
                <a:gd name="connsiteX0" fmla="*/ 0 w 3480128"/>
                <a:gd name="connsiteY0" fmla="*/ 2173946 h 2232526"/>
                <a:gd name="connsiteX1" fmla="*/ 354476 w 3480128"/>
                <a:gd name="connsiteY1" fmla="*/ 1854309 h 2232526"/>
                <a:gd name="connsiteX2" fmla="*/ 909384 w 3480128"/>
                <a:gd name="connsiteY2" fmla="*/ 279 h 2232526"/>
                <a:gd name="connsiteX3" fmla="*/ 2152251 w 3480128"/>
                <a:gd name="connsiteY3" fmla="*/ 1997817 h 2232526"/>
                <a:gd name="connsiteX4" fmla="*/ 3480128 w 3480128"/>
                <a:gd name="connsiteY4" fmla="*/ 2192846 h 2232526"/>
                <a:gd name="connsiteX0" fmla="*/ 0 w 3480128"/>
                <a:gd name="connsiteY0" fmla="*/ 2173946 h 2232526"/>
                <a:gd name="connsiteX1" fmla="*/ 220827 w 3480128"/>
                <a:gd name="connsiteY1" fmla="*/ 1854309 h 2232526"/>
                <a:gd name="connsiteX2" fmla="*/ 909384 w 3480128"/>
                <a:gd name="connsiteY2" fmla="*/ 279 h 2232526"/>
                <a:gd name="connsiteX3" fmla="*/ 2152251 w 3480128"/>
                <a:gd name="connsiteY3" fmla="*/ 1997817 h 2232526"/>
                <a:gd name="connsiteX4" fmla="*/ 3480128 w 3480128"/>
                <a:gd name="connsiteY4" fmla="*/ 2192846 h 2232526"/>
                <a:gd name="connsiteX0" fmla="*/ 0 w 3691739"/>
                <a:gd name="connsiteY0" fmla="*/ 2204282 h 2232527"/>
                <a:gd name="connsiteX1" fmla="*/ 432438 w 3691739"/>
                <a:gd name="connsiteY1" fmla="*/ 1854310 h 2232527"/>
                <a:gd name="connsiteX2" fmla="*/ 1120995 w 3691739"/>
                <a:gd name="connsiteY2" fmla="*/ 280 h 2232527"/>
                <a:gd name="connsiteX3" fmla="*/ 2363862 w 3691739"/>
                <a:gd name="connsiteY3" fmla="*/ 1997818 h 2232527"/>
                <a:gd name="connsiteX4" fmla="*/ 3691739 w 3691739"/>
                <a:gd name="connsiteY4" fmla="*/ 2192847 h 2232527"/>
                <a:gd name="connsiteX0" fmla="*/ 0 w 3691739"/>
                <a:gd name="connsiteY0" fmla="*/ 2204178 h 2219116"/>
                <a:gd name="connsiteX1" fmla="*/ 432438 w 3691739"/>
                <a:gd name="connsiteY1" fmla="*/ 1854206 h 2219116"/>
                <a:gd name="connsiteX2" fmla="*/ 1120995 w 3691739"/>
                <a:gd name="connsiteY2" fmla="*/ 176 h 2219116"/>
                <a:gd name="connsiteX3" fmla="*/ 2419549 w 3691739"/>
                <a:gd name="connsiteY3" fmla="*/ 1967378 h 2219116"/>
                <a:gd name="connsiteX4" fmla="*/ 3691739 w 3691739"/>
                <a:gd name="connsiteY4" fmla="*/ 2192743 h 2219116"/>
                <a:gd name="connsiteX0" fmla="*/ 0 w 3691739"/>
                <a:gd name="connsiteY0" fmla="*/ 2204097 h 2208110"/>
                <a:gd name="connsiteX1" fmla="*/ 432438 w 3691739"/>
                <a:gd name="connsiteY1" fmla="*/ 1854125 h 2208110"/>
                <a:gd name="connsiteX2" fmla="*/ 1120995 w 3691739"/>
                <a:gd name="connsiteY2" fmla="*/ 95 h 2208110"/>
                <a:gd name="connsiteX3" fmla="*/ 2452962 w 3691739"/>
                <a:gd name="connsiteY3" fmla="*/ 1936962 h 2208110"/>
                <a:gd name="connsiteX4" fmla="*/ 3691739 w 3691739"/>
                <a:gd name="connsiteY4" fmla="*/ 2192662 h 2208110"/>
                <a:gd name="connsiteX0" fmla="*/ 0 w 3569228"/>
                <a:gd name="connsiteY0" fmla="*/ 2204097 h 2231277"/>
                <a:gd name="connsiteX1" fmla="*/ 432438 w 3569228"/>
                <a:gd name="connsiteY1" fmla="*/ 1854125 h 2231277"/>
                <a:gd name="connsiteX2" fmla="*/ 1120995 w 3569228"/>
                <a:gd name="connsiteY2" fmla="*/ 95 h 2231277"/>
                <a:gd name="connsiteX3" fmla="*/ 2452962 w 3569228"/>
                <a:gd name="connsiteY3" fmla="*/ 1936962 h 2231277"/>
                <a:gd name="connsiteX4" fmla="*/ 3569228 w 3569228"/>
                <a:gd name="connsiteY4" fmla="*/ 2222997 h 2231277"/>
                <a:gd name="connsiteX0" fmla="*/ 0 w 3569228"/>
                <a:gd name="connsiteY0" fmla="*/ 2204135 h 2231315"/>
                <a:gd name="connsiteX1" fmla="*/ 365614 w 3569228"/>
                <a:gd name="connsiteY1" fmla="*/ 1838995 h 2231315"/>
                <a:gd name="connsiteX2" fmla="*/ 1120995 w 3569228"/>
                <a:gd name="connsiteY2" fmla="*/ 133 h 2231315"/>
                <a:gd name="connsiteX3" fmla="*/ 2452962 w 3569228"/>
                <a:gd name="connsiteY3" fmla="*/ 1937000 h 2231315"/>
                <a:gd name="connsiteX4" fmla="*/ 3569228 w 3569228"/>
                <a:gd name="connsiteY4" fmla="*/ 2223035 h 2231315"/>
                <a:gd name="connsiteX0" fmla="*/ 0 w 3714014"/>
                <a:gd name="connsiteY0" fmla="*/ 2219302 h 2231315"/>
                <a:gd name="connsiteX1" fmla="*/ 510400 w 3714014"/>
                <a:gd name="connsiteY1" fmla="*/ 1838995 h 2231315"/>
                <a:gd name="connsiteX2" fmla="*/ 1265781 w 3714014"/>
                <a:gd name="connsiteY2" fmla="*/ 133 h 2231315"/>
                <a:gd name="connsiteX3" fmla="*/ 2597748 w 3714014"/>
                <a:gd name="connsiteY3" fmla="*/ 1937000 h 2231315"/>
                <a:gd name="connsiteX4" fmla="*/ 3714014 w 3714014"/>
                <a:gd name="connsiteY4" fmla="*/ 2223035 h 2231315"/>
                <a:gd name="connsiteX0" fmla="*/ 0 w 3714014"/>
                <a:gd name="connsiteY0" fmla="*/ 2128305 h 2137490"/>
                <a:gd name="connsiteX1" fmla="*/ 510400 w 3714014"/>
                <a:gd name="connsiteY1" fmla="*/ 1747998 h 2137490"/>
                <a:gd name="connsiteX2" fmla="*/ 1265781 w 3714014"/>
                <a:gd name="connsiteY2" fmla="*/ 141 h 2137490"/>
                <a:gd name="connsiteX3" fmla="*/ 2597748 w 3714014"/>
                <a:gd name="connsiteY3" fmla="*/ 1846003 h 2137490"/>
                <a:gd name="connsiteX4" fmla="*/ 3714014 w 3714014"/>
                <a:gd name="connsiteY4" fmla="*/ 2132038 h 2137490"/>
                <a:gd name="connsiteX0" fmla="*/ 0 w 3714014"/>
                <a:gd name="connsiteY0" fmla="*/ 2128184 h 2137370"/>
                <a:gd name="connsiteX1" fmla="*/ 554950 w 3714014"/>
                <a:gd name="connsiteY1" fmla="*/ 1808547 h 2137370"/>
                <a:gd name="connsiteX2" fmla="*/ 1265781 w 3714014"/>
                <a:gd name="connsiteY2" fmla="*/ 20 h 2137370"/>
                <a:gd name="connsiteX3" fmla="*/ 2597748 w 3714014"/>
                <a:gd name="connsiteY3" fmla="*/ 1845882 h 2137370"/>
                <a:gd name="connsiteX4" fmla="*/ 3714014 w 3714014"/>
                <a:gd name="connsiteY4" fmla="*/ 2131917 h 2137370"/>
                <a:gd name="connsiteX0" fmla="*/ 0 w 3714014"/>
                <a:gd name="connsiteY0" fmla="*/ 2128317 h 2157760"/>
                <a:gd name="connsiteX1" fmla="*/ 554950 w 3714014"/>
                <a:gd name="connsiteY1" fmla="*/ 1808680 h 2157760"/>
                <a:gd name="connsiteX2" fmla="*/ 1265781 w 3714014"/>
                <a:gd name="connsiteY2" fmla="*/ 153 h 2157760"/>
                <a:gd name="connsiteX3" fmla="*/ 2586611 w 3714014"/>
                <a:gd name="connsiteY3" fmla="*/ 1913089 h 2157760"/>
                <a:gd name="connsiteX4" fmla="*/ 3714014 w 3714014"/>
                <a:gd name="connsiteY4" fmla="*/ 2132050 h 2157760"/>
                <a:gd name="connsiteX0" fmla="*/ 0 w 3714014"/>
                <a:gd name="connsiteY0" fmla="*/ 2128435 h 2157878"/>
                <a:gd name="connsiteX1" fmla="*/ 521538 w 3714014"/>
                <a:gd name="connsiteY1" fmla="*/ 1775262 h 2157878"/>
                <a:gd name="connsiteX2" fmla="*/ 1265781 w 3714014"/>
                <a:gd name="connsiteY2" fmla="*/ 271 h 2157878"/>
                <a:gd name="connsiteX3" fmla="*/ 2586611 w 3714014"/>
                <a:gd name="connsiteY3" fmla="*/ 1913207 h 2157878"/>
                <a:gd name="connsiteX4" fmla="*/ 3714014 w 3714014"/>
                <a:gd name="connsiteY4" fmla="*/ 2132168 h 2157878"/>
                <a:gd name="connsiteX0" fmla="*/ 0 w 3714014"/>
                <a:gd name="connsiteY0" fmla="*/ 2044608 h 2069684"/>
                <a:gd name="connsiteX1" fmla="*/ 521538 w 3714014"/>
                <a:gd name="connsiteY1" fmla="*/ 1691435 h 2069684"/>
                <a:gd name="connsiteX2" fmla="*/ 1288056 w 3714014"/>
                <a:gd name="connsiteY2" fmla="*/ 286 h 2069684"/>
                <a:gd name="connsiteX3" fmla="*/ 2586611 w 3714014"/>
                <a:gd name="connsiteY3" fmla="*/ 1829380 h 2069684"/>
                <a:gd name="connsiteX4" fmla="*/ 3714014 w 3714014"/>
                <a:gd name="connsiteY4" fmla="*/ 2048341 h 2069684"/>
                <a:gd name="connsiteX0" fmla="*/ 0 w 3714014"/>
                <a:gd name="connsiteY0" fmla="*/ 2044608 h 2069684"/>
                <a:gd name="connsiteX1" fmla="*/ 577225 w 3714014"/>
                <a:gd name="connsiteY1" fmla="*/ 1691435 h 2069684"/>
                <a:gd name="connsiteX2" fmla="*/ 1288056 w 3714014"/>
                <a:gd name="connsiteY2" fmla="*/ 286 h 2069684"/>
                <a:gd name="connsiteX3" fmla="*/ 2586611 w 3714014"/>
                <a:gd name="connsiteY3" fmla="*/ 1829380 h 2069684"/>
                <a:gd name="connsiteX4" fmla="*/ 3714014 w 3714014"/>
                <a:gd name="connsiteY4" fmla="*/ 2048341 h 2069684"/>
                <a:gd name="connsiteX0" fmla="*/ 0 w 4048137"/>
                <a:gd name="connsiteY0" fmla="*/ 2044608 h 2058713"/>
                <a:gd name="connsiteX1" fmla="*/ 577225 w 4048137"/>
                <a:gd name="connsiteY1" fmla="*/ 1691435 h 2058713"/>
                <a:gd name="connsiteX2" fmla="*/ 1288056 w 4048137"/>
                <a:gd name="connsiteY2" fmla="*/ 286 h 2058713"/>
                <a:gd name="connsiteX3" fmla="*/ 2586611 w 4048137"/>
                <a:gd name="connsiteY3" fmla="*/ 1829380 h 2058713"/>
                <a:gd name="connsiteX4" fmla="*/ 4048137 w 4048137"/>
                <a:gd name="connsiteY4" fmla="*/ 2031572 h 2058713"/>
                <a:gd name="connsiteX0" fmla="*/ 0 w 4048137"/>
                <a:gd name="connsiteY0" fmla="*/ 2044608 h 2058713"/>
                <a:gd name="connsiteX1" fmla="*/ 577225 w 4048137"/>
                <a:gd name="connsiteY1" fmla="*/ 1691435 h 2058713"/>
                <a:gd name="connsiteX2" fmla="*/ 1288056 w 4048137"/>
                <a:gd name="connsiteY2" fmla="*/ 286 h 2058713"/>
                <a:gd name="connsiteX3" fmla="*/ 2653435 w 4048137"/>
                <a:gd name="connsiteY3" fmla="*/ 1829380 h 2058713"/>
                <a:gd name="connsiteX4" fmla="*/ 4048137 w 4048137"/>
                <a:gd name="connsiteY4" fmla="*/ 2031572 h 2058713"/>
                <a:gd name="connsiteX0" fmla="*/ 0 w 4048137"/>
                <a:gd name="connsiteY0" fmla="*/ 2044607 h 2058712"/>
                <a:gd name="connsiteX1" fmla="*/ 577225 w 4048137"/>
                <a:gd name="connsiteY1" fmla="*/ 1691434 h 2058712"/>
                <a:gd name="connsiteX2" fmla="*/ 1566492 w 4048137"/>
                <a:gd name="connsiteY2" fmla="*/ 286 h 2058712"/>
                <a:gd name="connsiteX3" fmla="*/ 2653435 w 4048137"/>
                <a:gd name="connsiteY3" fmla="*/ 1829379 h 2058712"/>
                <a:gd name="connsiteX4" fmla="*/ 4048137 w 4048137"/>
                <a:gd name="connsiteY4" fmla="*/ 2031571 h 2058712"/>
                <a:gd name="connsiteX0" fmla="*/ 0 w 3146006"/>
                <a:gd name="connsiteY0" fmla="*/ 2044607 h 2093609"/>
                <a:gd name="connsiteX1" fmla="*/ 577225 w 3146006"/>
                <a:gd name="connsiteY1" fmla="*/ 1691434 h 2093609"/>
                <a:gd name="connsiteX2" fmla="*/ 1566492 w 3146006"/>
                <a:gd name="connsiteY2" fmla="*/ 286 h 2093609"/>
                <a:gd name="connsiteX3" fmla="*/ 2653435 w 3146006"/>
                <a:gd name="connsiteY3" fmla="*/ 1829379 h 2093609"/>
                <a:gd name="connsiteX4" fmla="*/ 3146006 w 3146006"/>
                <a:gd name="connsiteY4" fmla="*/ 2081876 h 2093609"/>
                <a:gd name="connsiteX0" fmla="*/ 0 w 3146006"/>
                <a:gd name="connsiteY0" fmla="*/ 2044482 h 2093484"/>
                <a:gd name="connsiteX1" fmla="*/ 632913 w 3146006"/>
                <a:gd name="connsiteY1" fmla="*/ 1724845 h 2093484"/>
                <a:gd name="connsiteX2" fmla="*/ 1566492 w 3146006"/>
                <a:gd name="connsiteY2" fmla="*/ 161 h 2093484"/>
                <a:gd name="connsiteX3" fmla="*/ 2653435 w 3146006"/>
                <a:gd name="connsiteY3" fmla="*/ 1829254 h 2093484"/>
                <a:gd name="connsiteX4" fmla="*/ 3146006 w 3146006"/>
                <a:gd name="connsiteY4" fmla="*/ 2081751 h 2093484"/>
                <a:gd name="connsiteX0" fmla="*/ 0 w 3146006"/>
                <a:gd name="connsiteY0" fmla="*/ 2044322 h 2081590"/>
                <a:gd name="connsiteX1" fmla="*/ 632913 w 3146006"/>
                <a:gd name="connsiteY1" fmla="*/ 1724685 h 2081590"/>
                <a:gd name="connsiteX2" fmla="*/ 1566492 w 3146006"/>
                <a:gd name="connsiteY2" fmla="*/ 1 h 2081590"/>
                <a:gd name="connsiteX3" fmla="*/ 2597748 w 3146006"/>
                <a:gd name="connsiteY3" fmla="*/ 1728483 h 2081590"/>
                <a:gd name="connsiteX4" fmla="*/ 3146006 w 3146006"/>
                <a:gd name="connsiteY4" fmla="*/ 2081591 h 2081590"/>
                <a:gd name="connsiteX0" fmla="*/ 0 w 3190556"/>
                <a:gd name="connsiteY0" fmla="*/ 2044322 h 2064836"/>
                <a:gd name="connsiteX1" fmla="*/ 632913 w 3190556"/>
                <a:gd name="connsiteY1" fmla="*/ 1724685 h 2064836"/>
                <a:gd name="connsiteX2" fmla="*/ 1566492 w 3190556"/>
                <a:gd name="connsiteY2" fmla="*/ 1 h 2064836"/>
                <a:gd name="connsiteX3" fmla="*/ 2597748 w 3190556"/>
                <a:gd name="connsiteY3" fmla="*/ 1728483 h 2064836"/>
                <a:gd name="connsiteX4" fmla="*/ 3190556 w 3190556"/>
                <a:gd name="connsiteY4" fmla="*/ 2064822 h 2064836"/>
                <a:gd name="connsiteX0" fmla="*/ 0 w 3190556"/>
                <a:gd name="connsiteY0" fmla="*/ 2044322 h 2064836"/>
                <a:gd name="connsiteX1" fmla="*/ 677463 w 3190556"/>
                <a:gd name="connsiteY1" fmla="*/ 1724685 h 2064836"/>
                <a:gd name="connsiteX2" fmla="*/ 1566492 w 3190556"/>
                <a:gd name="connsiteY2" fmla="*/ 1 h 2064836"/>
                <a:gd name="connsiteX3" fmla="*/ 2597748 w 3190556"/>
                <a:gd name="connsiteY3" fmla="*/ 1728483 h 2064836"/>
                <a:gd name="connsiteX4" fmla="*/ 3190556 w 3190556"/>
                <a:gd name="connsiteY4" fmla="*/ 2064822 h 2064836"/>
                <a:gd name="connsiteX0" fmla="*/ 0 w 3123732"/>
                <a:gd name="connsiteY0" fmla="*/ 2044322 h 2064836"/>
                <a:gd name="connsiteX1" fmla="*/ 677463 w 3123732"/>
                <a:gd name="connsiteY1" fmla="*/ 1724685 h 2064836"/>
                <a:gd name="connsiteX2" fmla="*/ 1566492 w 3123732"/>
                <a:gd name="connsiteY2" fmla="*/ 1 h 2064836"/>
                <a:gd name="connsiteX3" fmla="*/ 2597748 w 3123732"/>
                <a:gd name="connsiteY3" fmla="*/ 1728483 h 2064836"/>
                <a:gd name="connsiteX4" fmla="*/ 3123732 w 3123732"/>
                <a:gd name="connsiteY4" fmla="*/ 2064822 h 2064836"/>
                <a:gd name="connsiteX0" fmla="*/ 0 w 3123732"/>
                <a:gd name="connsiteY0" fmla="*/ 2044322 h 2064836"/>
                <a:gd name="connsiteX1" fmla="*/ 677463 w 3123732"/>
                <a:gd name="connsiteY1" fmla="*/ 1724685 h 2064836"/>
                <a:gd name="connsiteX2" fmla="*/ 1611042 w 3123732"/>
                <a:gd name="connsiteY2" fmla="*/ 1 h 2064836"/>
                <a:gd name="connsiteX3" fmla="*/ 2597748 w 3123732"/>
                <a:gd name="connsiteY3" fmla="*/ 1728483 h 2064836"/>
                <a:gd name="connsiteX4" fmla="*/ 3123732 w 3123732"/>
                <a:gd name="connsiteY4" fmla="*/ 2064822 h 2064836"/>
                <a:gd name="connsiteX0" fmla="*/ 0 w 3123732"/>
                <a:gd name="connsiteY0" fmla="*/ 1994017 h 2014517"/>
                <a:gd name="connsiteX1" fmla="*/ 677463 w 3123732"/>
                <a:gd name="connsiteY1" fmla="*/ 1674380 h 2014517"/>
                <a:gd name="connsiteX2" fmla="*/ 1599904 w 3123732"/>
                <a:gd name="connsiteY2" fmla="*/ 1 h 2014517"/>
                <a:gd name="connsiteX3" fmla="*/ 2597748 w 3123732"/>
                <a:gd name="connsiteY3" fmla="*/ 1678178 h 2014517"/>
                <a:gd name="connsiteX4" fmla="*/ 3123732 w 3123732"/>
                <a:gd name="connsiteY4" fmla="*/ 2014517 h 2014517"/>
                <a:gd name="connsiteX0" fmla="*/ 0 w 3123732"/>
                <a:gd name="connsiteY0" fmla="*/ 1994022 h 2014647"/>
                <a:gd name="connsiteX1" fmla="*/ 677463 w 3123732"/>
                <a:gd name="connsiteY1" fmla="*/ 1674385 h 2014647"/>
                <a:gd name="connsiteX2" fmla="*/ 1599904 w 3123732"/>
                <a:gd name="connsiteY2" fmla="*/ 6 h 2014647"/>
                <a:gd name="connsiteX3" fmla="*/ 2519786 w 3123732"/>
                <a:gd name="connsiteY3" fmla="*/ 1694953 h 2014647"/>
                <a:gd name="connsiteX4" fmla="*/ 3123732 w 3123732"/>
                <a:gd name="connsiteY4" fmla="*/ 2014522 h 2014647"/>
                <a:gd name="connsiteX0" fmla="*/ 0 w 3101457"/>
                <a:gd name="connsiteY0" fmla="*/ 2027559 h 2027741"/>
                <a:gd name="connsiteX1" fmla="*/ 655188 w 3101457"/>
                <a:gd name="connsiteY1" fmla="*/ 1674385 h 2027741"/>
                <a:gd name="connsiteX2" fmla="*/ 1577629 w 3101457"/>
                <a:gd name="connsiteY2" fmla="*/ 6 h 2027741"/>
                <a:gd name="connsiteX3" fmla="*/ 2497511 w 3101457"/>
                <a:gd name="connsiteY3" fmla="*/ 1694953 h 2027741"/>
                <a:gd name="connsiteX4" fmla="*/ 3101457 w 3101457"/>
                <a:gd name="connsiteY4" fmla="*/ 2014522 h 2027741"/>
                <a:gd name="connsiteX0" fmla="*/ 0 w 3068045"/>
                <a:gd name="connsiteY0" fmla="*/ 2027559 h 2027741"/>
                <a:gd name="connsiteX1" fmla="*/ 655188 w 3068045"/>
                <a:gd name="connsiteY1" fmla="*/ 1674385 h 2027741"/>
                <a:gd name="connsiteX2" fmla="*/ 1577629 w 3068045"/>
                <a:gd name="connsiteY2" fmla="*/ 6 h 2027741"/>
                <a:gd name="connsiteX3" fmla="*/ 2497511 w 3068045"/>
                <a:gd name="connsiteY3" fmla="*/ 1694953 h 2027741"/>
                <a:gd name="connsiteX4" fmla="*/ 3068045 w 3068045"/>
                <a:gd name="connsiteY4" fmla="*/ 2014522 h 2027741"/>
                <a:gd name="connsiteX0" fmla="*/ 0 w 3056908"/>
                <a:gd name="connsiteY0" fmla="*/ 2010790 h 2014647"/>
                <a:gd name="connsiteX1" fmla="*/ 644051 w 3056908"/>
                <a:gd name="connsiteY1" fmla="*/ 1674385 h 2014647"/>
                <a:gd name="connsiteX2" fmla="*/ 1566492 w 3056908"/>
                <a:gd name="connsiteY2" fmla="*/ 6 h 2014647"/>
                <a:gd name="connsiteX3" fmla="*/ 2486374 w 3056908"/>
                <a:gd name="connsiteY3" fmla="*/ 1694953 h 2014647"/>
                <a:gd name="connsiteX4" fmla="*/ 3056908 w 3056908"/>
                <a:gd name="connsiteY4" fmla="*/ 2014522 h 2014647"/>
                <a:gd name="connsiteX0" fmla="*/ 0 w 3056908"/>
                <a:gd name="connsiteY0" fmla="*/ 1943717 h 1947454"/>
                <a:gd name="connsiteX1" fmla="*/ 644051 w 3056908"/>
                <a:gd name="connsiteY1" fmla="*/ 1607312 h 1947454"/>
                <a:gd name="connsiteX2" fmla="*/ 1533080 w 3056908"/>
                <a:gd name="connsiteY2" fmla="*/ 7 h 1947454"/>
                <a:gd name="connsiteX3" fmla="*/ 2486374 w 3056908"/>
                <a:gd name="connsiteY3" fmla="*/ 1627880 h 1947454"/>
                <a:gd name="connsiteX4" fmla="*/ 3056908 w 3056908"/>
                <a:gd name="connsiteY4" fmla="*/ 1947449 h 1947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56908" h="1947454">
                  <a:moveTo>
                    <a:pt x="0" y="1943717"/>
                  </a:moveTo>
                  <a:cubicBezTo>
                    <a:pt x="66368" y="1946175"/>
                    <a:pt x="388538" y="1931264"/>
                    <a:pt x="644051" y="1607312"/>
                  </a:cubicBezTo>
                  <a:cubicBezTo>
                    <a:pt x="899564" y="1283360"/>
                    <a:pt x="1226026" y="-3421"/>
                    <a:pt x="1533080" y="7"/>
                  </a:cubicBezTo>
                  <a:cubicBezTo>
                    <a:pt x="1840134" y="3435"/>
                    <a:pt x="2232403" y="1303306"/>
                    <a:pt x="2486374" y="1627880"/>
                  </a:cubicBezTo>
                  <a:cubicBezTo>
                    <a:pt x="2740345" y="1952454"/>
                    <a:pt x="3056908" y="1947449"/>
                    <a:pt x="3056908" y="1947449"/>
                  </a:cubicBezTo>
                </a:path>
              </a:pathLst>
            </a:cu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 dirty="0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1731638" y="4868755"/>
              <a:ext cx="42805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923296" y="3034463"/>
              <a:ext cx="0" cy="19948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09778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79" y="199738"/>
            <a:ext cx="7094022" cy="990600"/>
          </a:xfrm>
          <a:effectLst/>
        </p:spPr>
        <p:txBody>
          <a:bodyPr>
            <a:normAutofit/>
          </a:bodyPr>
          <a:lstStyle/>
          <a:p>
            <a:r>
              <a:rPr lang="en-IN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NORMAL DISTRIBUTION</a:t>
            </a:r>
            <a:endParaRPr lang="en-IN" sz="3200" b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429520" y="6557986"/>
            <a:ext cx="588336" cy="228600"/>
          </a:xfrm>
        </p:spPr>
        <p:txBody>
          <a:bodyPr>
            <a:noAutofit/>
          </a:bodyPr>
          <a:lstStyle/>
          <a:p>
            <a:fld id="{39A8EE05-A541-4149-AD7D-54F594853856}" type="slidenum">
              <a:rPr lang="en-IN" sz="1400" smtClean="0"/>
              <a:pPr/>
              <a:t>3</a:t>
            </a:fld>
            <a:endParaRPr lang="en-IN" sz="1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591" y="56453"/>
            <a:ext cx="1779580" cy="871630"/>
          </a:xfrm>
          <a:prstGeom prst="rect">
            <a:avLst/>
          </a:prstGeom>
        </p:spPr>
      </p:pic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142875" y="993775"/>
            <a:ext cx="8864600" cy="3698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640E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467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C21A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IN" altLang="en-US" sz="1800" b="1">
                <a:latin typeface="Calibri" panose="020F0502020204030204" pitchFamily="34" charset="0"/>
              </a:rPr>
              <a:t>What is a Normal Distribution?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6050" y="1363663"/>
            <a:ext cx="8861425" cy="45243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dirty="0"/>
              <a:t>A distribution is </a:t>
            </a:r>
            <a:r>
              <a:rPr lang="en-US" b="1" dirty="0"/>
              <a:t>symmetrical</a:t>
            </a:r>
            <a:r>
              <a:rPr lang="en-US" dirty="0"/>
              <a:t> if it is shaped identically on both sides of its mean. Distributional symmetry implies that intervals of losses and gains will exhibit the same frequency.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algn="just">
              <a:defRPr/>
            </a:pPr>
            <a:r>
              <a:rPr lang="en-US" b="1" dirty="0" err="1"/>
              <a:t>Skewness</a:t>
            </a:r>
            <a:r>
              <a:rPr lang="en-US" dirty="0"/>
              <a:t>, or skew, refers to the extent to which a distribution is not symmetrical. Nonsymmetrical distributions may be either positively or negatively skewed and result from the occurrence of outliers in the data set. </a:t>
            </a:r>
          </a:p>
          <a:p>
            <a:pPr algn="just">
              <a:defRPr/>
            </a:pPr>
            <a:r>
              <a:rPr lang="en-US" b="1" dirty="0"/>
              <a:t>Outliers</a:t>
            </a:r>
            <a:r>
              <a:rPr lang="en-US" dirty="0"/>
              <a:t> are observations with extraordinarily large values, either positive or negative.</a:t>
            </a:r>
            <a:endParaRPr lang="en-IN" dirty="0"/>
          </a:p>
        </p:txBody>
      </p:sp>
      <p:grpSp>
        <p:nvGrpSpPr>
          <p:cNvPr id="18" name="Group 12"/>
          <p:cNvGrpSpPr>
            <a:grpSpLocks/>
          </p:cNvGrpSpPr>
          <p:nvPr/>
        </p:nvGrpSpPr>
        <p:grpSpPr bwMode="auto">
          <a:xfrm>
            <a:off x="2514600" y="2032000"/>
            <a:ext cx="3632200" cy="2447925"/>
            <a:chOff x="1731638" y="3012420"/>
            <a:chExt cx="4280522" cy="2841830"/>
          </a:xfrm>
        </p:grpSpPr>
        <p:sp>
          <p:nvSpPr>
            <p:cNvPr id="19" name="TextBox 13"/>
            <p:cNvSpPr txBox="1">
              <a:spLocks noChangeArrowheads="1"/>
            </p:cNvSpPr>
            <p:nvPr/>
          </p:nvSpPr>
          <p:spPr bwMode="auto">
            <a:xfrm>
              <a:off x="2705671" y="4980638"/>
              <a:ext cx="2520280" cy="873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640E0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467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21A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600"/>
                <a:t>Mean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600"/>
                <a:t>Median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600"/>
                <a:t>Mode</a:t>
              </a:r>
              <a:endParaRPr lang="en-IN" altLang="en-US" sz="1600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1892532" y="3012420"/>
              <a:ext cx="4048536" cy="1712102"/>
            </a:xfrm>
            <a:custGeom>
              <a:avLst/>
              <a:gdLst>
                <a:gd name="connsiteX0" fmla="*/ 0 w 2861187"/>
                <a:gd name="connsiteY0" fmla="*/ 1519171 h 1676778"/>
                <a:gd name="connsiteX1" fmla="*/ 398206 w 2861187"/>
                <a:gd name="connsiteY1" fmla="*/ 1533919 h 1676778"/>
                <a:gd name="connsiteX2" fmla="*/ 1224116 w 2861187"/>
                <a:gd name="connsiteY2" fmla="*/ 87 h 1676778"/>
                <a:gd name="connsiteX3" fmla="*/ 1917290 w 2861187"/>
                <a:gd name="connsiteY3" fmla="*/ 1607661 h 1676778"/>
                <a:gd name="connsiteX4" fmla="*/ 2861187 w 2861187"/>
                <a:gd name="connsiteY4" fmla="*/ 1165210 h 1676778"/>
                <a:gd name="connsiteX0" fmla="*/ 0 w 2861187"/>
                <a:gd name="connsiteY0" fmla="*/ 1519172 h 1697513"/>
                <a:gd name="connsiteX1" fmla="*/ 117987 w 2861187"/>
                <a:gd name="connsiteY1" fmla="*/ 1651908 h 1697513"/>
                <a:gd name="connsiteX2" fmla="*/ 398206 w 2861187"/>
                <a:gd name="connsiteY2" fmla="*/ 1533920 h 1697513"/>
                <a:gd name="connsiteX3" fmla="*/ 1224116 w 2861187"/>
                <a:gd name="connsiteY3" fmla="*/ 88 h 1697513"/>
                <a:gd name="connsiteX4" fmla="*/ 1917290 w 2861187"/>
                <a:gd name="connsiteY4" fmla="*/ 1607662 h 1697513"/>
                <a:gd name="connsiteX5" fmla="*/ 2861187 w 2861187"/>
                <a:gd name="connsiteY5" fmla="*/ 1165211 h 1697513"/>
                <a:gd name="connsiteX0" fmla="*/ 0 w 2743200"/>
                <a:gd name="connsiteY0" fmla="*/ 1651908 h 1697513"/>
                <a:gd name="connsiteX1" fmla="*/ 280219 w 2743200"/>
                <a:gd name="connsiteY1" fmla="*/ 1533920 h 1697513"/>
                <a:gd name="connsiteX2" fmla="*/ 1106129 w 2743200"/>
                <a:gd name="connsiteY2" fmla="*/ 88 h 1697513"/>
                <a:gd name="connsiteX3" fmla="*/ 1799303 w 2743200"/>
                <a:gd name="connsiteY3" fmla="*/ 1607662 h 1697513"/>
                <a:gd name="connsiteX4" fmla="*/ 2743200 w 2743200"/>
                <a:gd name="connsiteY4" fmla="*/ 1165211 h 1697513"/>
                <a:gd name="connsiteX0" fmla="*/ 0 w 2418735"/>
                <a:gd name="connsiteY0" fmla="*/ 1651908 h 1731780"/>
                <a:gd name="connsiteX1" fmla="*/ 280219 w 2418735"/>
                <a:gd name="connsiteY1" fmla="*/ 1533920 h 1731780"/>
                <a:gd name="connsiteX2" fmla="*/ 1106129 w 2418735"/>
                <a:gd name="connsiteY2" fmla="*/ 88 h 1731780"/>
                <a:gd name="connsiteX3" fmla="*/ 1799303 w 2418735"/>
                <a:gd name="connsiteY3" fmla="*/ 1607662 h 1731780"/>
                <a:gd name="connsiteX4" fmla="*/ 2418735 w 2418735"/>
                <a:gd name="connsiteY4" fmla="*/ 1622411 h 1731780"/>
                <a:gd name="connsiteX0" fmla="*/ 0 w 2462980"/>
                <a:gd name="connsiteY0" fmla="*/ 1651908 h 1717370"/>
                <a:gd name="connsiteX1" fmla="*/ 280219 w 2462980"/>
                <a:gd name="connsiteY1" fmla="*/ 1533920 h 1717370"/>
                <a:gd name="connsiteX2" fmla="*/ 1106129 w 2462980"/>
                <a:gd name="connsiteY2" fmla="*/ 88 h 1717370"/>
                <a:gd name="connsiteX3" fmla="*/ 1799303 w 2462980"/>
                <a:gd name="connsiteY3" fmla="*/ 1607662 h 1717370"/>
                <a:gd name="connsiteX4" fmla="*/ 2462980 w 2462980"/>
                <a:gd name="connsiteY4" fmla="*/ 1578166 h 1717370"/>
                <a:gd name="connsiteX0" fmla="*/ 0 w 2227006"/>
                <a:gd name="connsiteY0" fmla="*/ 1651908 h 1754685"/>
                <a:gd name="connsiteX1" fmla="*/ 280219 w 2227006"/>
                <a:gd name="connsiteY1" fmla="*/ 1533920 h 1754685"/>
                <a:gd name="connsiteX2" fmla="*/ 1106129 w 2227006"/>
                <a:gd name="connsiteY2" fmla="*/ 88 h 1754685"/>
                <a:gd name="connsiteX3" fmla="*/ 1799303 w 2227006"/>
                <a:gd name="connsiteY3" fmla="*/ 1607662 h 1754685"/>
                <a:gd name="connsiteX4" fmla="*/ 2227006 w 2227006"/>
                <a:gd name="connsiteY4" fmla="*/ 1681404 h 1754685"/>
                <a:gd name="connsiteX0" fmla="*/ 0 w 2227006"/>
                <a:gd name="connsiteY0" fmla="*/ 1651880 h 1754657"/>
                <a:gd name="connsiteX1" fmla="*/ 315868 w 2227006"/>
                <a:gd name="connsiteY1" fmla="*/ 1546747 h 1754657"/>
                <a:gd name="connsiteX2" fmla="*/ 1106129 w 2227006"/>
                <a:gd name="connsiteY2" fmla="*/ 60 h 1754657"/>
                <a:gd name="connsiteX3" fmla="*/ 1799303 w 2227006"/>
                <a:gd name="connsiteY3" fmla="*/ 1607634 h 1754657"/>
                <a:gd name="connsiteX4" fmla="*/ 2227006 w 2227006"/>
                <a:gd name="connsiteY4" fmla="*/ 1681376 h 1754657"/>
                <a:gd name="connsiteX0" fmla="*/ 0 w 2227006"/>
                <a:gd name="connsiteY0" fmla="*/ 1651822 h 1724107"/>
                <a:gd name="connsiteX1" fmla="*/ 315868 w 2227006"/>
                <a:gd name="connsiteY1" fmla="*/ 1546689 h 1724107"/>
                <a:gd name="connsiteX2" fmla="*/ 1106129 w 2227006"/>
                <a:gd name="connsiteY2" fmla="*/ 2 h 1724107"/>
                <a:gd name="connsiteX3" fmla="*/ 1846835 w 2227006"/>
                <a:gd name="connsiteY3" fmla="*/ 1556156 h 1724107"/>
                <a:gd name="connsiteX4" fmla="*/ 2227006 w 2227006"/>
                <a:gd name="connsiteY4" fmla="*/ 1681318 h 1724107"/>
                <a:gd name="connsiteX0" fmla="*/ 0 w 2286421"/>
                <a:gd name="connsiteY0" fmla="*/ 1703242 h 1732680"/>
                <a:gd name="connsiteX1" fmla="*/ 375283 w 2286421"/>
                <a:gd name="connsiteY1" fmla="*/ 1546689 h 1732680"/>
                <a:gd name="connsiteX2" fmla="*/ 1165544 w 2286421"/>
                <a:gd name="connsiteY2" fmla="*/ 2 h 1732680"/>
                <a:gd name="connsiteX3" fmla="*/ 1906250 w 2286421"/>
                <a:gd name="connsiteY3" fmla="*/ 1556156 h 1732680"/>
                <a:gd name="connsiteX4" fmla="*/ 2286421 w 2286421"/>
                <a:gd name="connsiteY4" fmla="*/ 1681318 h 1732680"/>
                <a:gd name="connsiteX0" fmla="*/ 0 w 2333952"/>
                <a:gd name="connsiteY0" fmla="*/ 1703242 h 1732680"/>
                <a:gd name="connsiteX1" fmla="*/ 375283 w 2333952"/>
                <a:gd name="connsiteY1" fmla="*/ 1546689 h 1732680"/>
                <a:gd name="connsiteX2" fmla="*/ 1165544 w 2333952"/>
                <a:gd name="connsiteY2" fmla="*/ 2 h 1732680"/>
                <a:gd name="connsiteX3" fmla="*/ 1906250 w 2333952"/>
                <a:gd name="connsiteY3" fmla="*/ 1556156 h 1732680"/>
                <a:gd name="connsiteX4" fmla="*/ 2333952 w 2333952"/>
                <a:gd name="connsiteY4" fmla="*/ 1694173 h 1732680"/>
                <a:gd name="connsiteX0" fmla="*/ 0 w 2333952"/>
                <a:gd name="connsiteY0" fmla="*/ 1703244 h 1732682"/>
                <a:gd name="connsiteX1" fmla="*/ 375283 w 2333952"/>
                <a:gd name="connsiteY1" fmla="*/ 1546691 h 1732682"/>
                <a:gd name="connsiteX2" fmla="*/ 1165544 w 2333952"/>
                <a:gd name="connsiteY2" fmla="*/ 4 h 1732682"/>
                <a:gd name="connsiteX3" fmla="*/ 1952757 w 2333952"/>
                <a:gd name="connsiteY3" fmla="*/ 1530451 h 1732682"/>
                <a:gd name="connsiteX4" fmla="*/ 2333952 w 2333952"/>
                <a:gd name="connsiteY4" fmla="*/ 1694175 h 1732682"/>
                <a:gd name="connsiteX0" fmla="*/ 0 w 2333952"/>
                <a:gd name="connsiteY0" fmla="*/ 1703244 h 1732682"/>
                <a:gd name="connsiteX1" fmla="*/ 433417 w 2333952"/>
                <a:gd name="connsiteY1" fmla="*/ 1546691 h 1732682"/>
                <a:gd name="connsiteX2" fmla="*/ 1165544 w 2333952"/>
                <a:gd name="connsiteY2" fmla="*/ 4 h 1732682"/>
                <a:gd name="connsiteX3" fmla="*/ 1952757 w 2333952"/>
                <a:gd name="connsiteY3" fmla="*/ 1530451 h 1732682"/>
                <a:gd name="connsiteX4" fmla="*/ 2333952 w 2333952"/>
                <a:gd name="connsiteY4" fmla="*/ 1694175 h 1732682"/>
                <a:gd name="connsiteX0" fmla="*/ 0 w 2333952"/>
                <a:gd name="connsiteY0" fmla="*/ 1728951 h 1759905"/>
                <a:gd name="connsiteX1" fmla="*/ 433417 w 2333952"/>
                <a:gd name="connsiteY1" fmla="*/ 1572398 h 1759905"/>
                <a:gd name="connsiteX2" fmla="*/ 1188798 w 2333952"/>
                <a:gd name="connsiteY2" fmla="*/ 4 h 1759905"/>
                <a:gd name="connsiteX3" fmla="*/ 1952757 w 2333952"/>
                <a:gd name="connsiteY3" fmla="*/ 1556158 h 1759905"/>
                <a:gd name="connsiteX4" fmla="*/ 2333952 w 2333952"/>
                <a:gd name="connsiteY4" fmla="*/ 1719882 h 1759905"/>
                <a:gd name="connsiteX0" fmla="*/ 0 w 2310698"/>
                <a:gd name="connsiteY0" fmla="*/ 1728951 h 1759905"/>
                <a:gd name="connsiteX1" fmla="*/ 410163 w 2310698"/>
                <a:gd name="connsiteY1" fmla="*/ 1572398 h 1759905"/>
                <a:gd name="connsiteX2" fmla="*/ 1165544 w 2310698"/>
                <a:gd name="connsiteY2" fmla="*/ 4 h 1759905"/>
                <a:gd name="connsiteX3" fmla="*/ 1929503 w 2310698"/>
                <a:gd name="connsiteY3" fmla="*/ 1556158 h 1759905"/>
                <a:gd name="connsiteX4" fmla="*/ 2310698 w 2310698"/>
                <a:gd name="connsiteY4" fmla="*/ 1719882 h 1759905"/>
                <a:gd name="connsiteX0" fmla="*/ 0 w 2310698"/>
                <a:gd name="connsiteY0" fmla="*/ 1728996 h 1759950"/>
                <a:gd name="connsiteX1" fmla="*/ 410163 w 2310698"/>
                <a:gd name="connsiteY1" fmla="*/ 1572443 h 1759950"/>
                <a:gd name="connsiteX2" fmla="*/ 1165544 w 2310698"/>
                <a:gd name="connsiteY2" fmla="*/ 49 h 1759950"/>
                <a:gd name="connsiteX3" fmla="*/ 1996328 w 2310698"/>
                <a:gd name="connsiteY3" fmla="*/ 1517799 h 1759950"/>
                <a:gd name="connsiteX4" fmla="*/ 2310698 w 2310698"/>
                <a:gd name="connsiteY4" fmla="*/ 1719927 h 1759950"/>
                <a:gd name="connsiteX0" fmla="*/ 0 w 2310698"/>
                <a:gd name="connsiteY0" fmla="*/ 1728962 h 1749045"/>
                <a:gd name="connsiteX1" fmla="*/ 332201 w 2310698"/>
                <a:gd name="connsiteY1" fmla="*/ 1546806 h 1749045"/>
                <a:gd name="connsiteX2" fmla="*/ 1165544 w 2310698"/>
                <a:gd name="connsiteY2" fmla="*/ 15 h 1749045"/>
                <a:gd name="connsiteX3" fmla="*/ 1996328 w 2310698"/>
                <a:gd name="connsiteY3" fmla="*/ 1517765 h 1749045"/>
                <a:gd name="connsiteX4" fmla="*/ 2310698 w 2310698"/>
                <a:gd name="connsiteY4" fmla="*/ 1719893 h 1749045"/>
                <a:gd name="connsiteX0" fmla="*/ 0 w 2310698"/>
                <a:gd name="connsiteY0" fmla="*/ 1767365 h 1789452"/>
                <a:gd name="connsiteX1" fmla="*/ 332201 w 2310698"/>
                <a:gd name="connsiteY1" fmla="*/ 1585209 h 1789452"/>
                <a:gd name="connsiteX2" fmla="*/ 998483 w 2310698"/>
                <a:gd name="connsiteY2" fmla="*/ 13 h 1789452"/>
                <a:gd name="connsiteX3" fmla="*/ 1996328 w 2310698"/>
                <a:gd name="connsiteY3" fmla="*/ 1556168 h 1789452"/>
                <a:gd name="connsiteX4" fmla="*/ 2310698 w 2310698"/>
                <a:gd name="connsiteY4" fmla="*/ 1758296 h 1789452"/>
                <a:gd name="connsiteX0" fmla="*/ 0 w 2310698"/>
                <a:gd name="connsiteY0" fmla="*/ 1767410 h 1813347"/>
                <a:gd name="connsiteX1" fmla="*/ 332201 w 2310698"/>
                <a:gd name="connsiteY1" fmla="*/ 1585254 h 1813347"/>
                <a:gd name="connsiteX2" fmla="*/ 998483 w 2310698"/>
                <a:gd name="connsiteY2" fmla="*/ 58 h 1813347"/>
                <a:gd name="connsiteX3" fmla="*/ 1851541 w 2310698"/>
                <a:gd name="connsiteY3" fmla="*/ 1645825 h 1813347"/>
                <a:gd name="connsiteX4" fmla="*/ 2310698 w 2310698"/>
                <a:gd name="connsiteY4" fmla="*/ 1758341 h 1813347"/>
                <a:gd name="connsiteX0" fmla="*/ 0 w 2577997"/>
                <a:gd name="connsiteY0" fmla="*/ 1767410 h 1813347"/>
                <a:gd name="connsiteX1" fmla="*/ 332201 w 2577997"/>
                <a:gd name="connsiteY1" fmla="*/ 1585254 h 1813347"/>
                <a:gd name="connsiteX2" fmla="*/ 998483 w 2577997"/>
                <a:gd name="connsiteY2" fmla="*/ 58 h 1813347"/>
                <a:gd name="connsiteX3" fmla="*/ 1851541 w 2577997"/>
                <a:gd name="connsiteY3" fmla="*/ 1645825 h 1813347"/>
                <a:gd name="connsiteX4" fmla="*/ 2577997 w 2577997"/>
                <a:gd name="connsiteY4" fmla="*/ 1758341 h 1813347"/>
                <a:gd name="connsiteX0" fmla="*/ 0 w 2655959"/>
                <a:gd name="connsiteY0" fmla="*/ 1818617 h 1826631"/>
                <a:gd name="connsiteX1" fmla="*/ 410163 w 2655959"/>
                <a:gd name="connsiteY1" fmla="*/ 1585254 h 1826631"/>
                <a:gd name="connsiteX2" fmla="*/ 1076445 w 2655959"/>
                <a:gd name="connsiteY2" fmla="*/ 58 h 1826631"/>
                <a:gd name="connsiteX3" fmla="*/ 1929503 w 2655959"/>
                <a:gd name="connsiteY3" fmla="*/ 1645825 h 1826631"/>
                <a:gd name="connsiteX4" fmla="*/ 2655959 w 2655959"/>
                <a:gd name="connsiteY4" fmla="*/ 1758341 h 1826631"/>
                <a:gd name="connsiteX0" fmla="*/ 0 w 2655959"/>
                <a:gd name="connsiteY0" fmla="*/ 1818679 h 1821926"/>
                <a:gd name="connsiteX1" fmla="*/ 321064 w 2655959"/>
                <a:gd name="connsiteY1" fmla="*/ 1559713 h 1821926"/>
                <a:gd name="connsiteX2" fmla="*/ 1076445 w 2655959"/>
                <a:gd name="connsiteY2" fmla="*/ 120 h 1821926"/>
                <a:gd name="connsiteX3" fmla="*/ 1929503 w 2655959"/>
                <a:gd name="connsiteY3" fmla="*/ 1645887 h 1821926"/>
                <a:gd name="connsiteX4" fmla="*/ 2655959 w 2655959"/>
                <a:gd name="connsiteY4" fmla="*/ 1758403 h 1821926"/>
                <a:gd name="connsiteX0" fmla="*/ 0 w 2655959"/>
                <a:gd name="connsiteY0" fmla="*/ 2113097 h 2128222"/>
                <a:gd name="connsiteX1" fmla="*/ 321064 w 2655959"/>
                <a:gd name="connsiteY1" fmla="*/ 1854131 h 2128222"/>
                <a:gd name="connsiteX2" fmla="*/ 875972 w 2655959"/>
                <a:gd name="connsiteY2" fmla="*/ 101 h 2128222"/>
                <a:gd name="connsiteX3" fmla="*/ 1929503 w 2655959"/>
                <a:gd name="connsiteY3" fmla="*/ 1940305 h 2128222"/>
                <a:gd name="connsiteX4" fmla="*/ 2655959 w 2655959"/>
                <a:gd name="connsiteY4" fmla="*/ 2052821 h 2128222"/>
                <a:gd name="connsiteX0" fmla="*/ 0 w 3023494"/>
                <a:gd name="connsiteY0" fmla="*/ 2113097 h 2160862"/>
                <a:gd name="connsiteX1" fmla="*/ 321064 w 3023494"/>
                <a:gd name="connsiteY1" fmla="*/ 1854131 h 2160862"/>
                <a:gd name="connsiteX2" fmla="*/ 875972 w 3023494"/>
                <a:gd name="connsiteY2" fmla="*/ 101 h 2160862"/>
                <a:gd name="connsiteX3" fmla="*/ 1929503 w 3023494"/>
                <a:gd name="connsiteY3" fmla="*/ 1940305 h 2160862"/>
                <a:gd name="connsiteX4" fmla="*/ 3023494 w 3023494"/>
                <a:gd name="connsiteY4" fmla="*/ 2116829 h 2160862"/>
                <a:gd name="connsiteX0" fmla="*/ 0 w 3023494"/>
                <a:gd name="connsiteY0" fmla="*/ 2113003 h 2133714"/>
                <a:gd name="connsiteX1" fmla="*/ 321064 w 3023494"/>
                <a:gd name="connsiteY1" fmla="*/ 1854037 h 2133714"/>
                <a:gd name="connsiteX2" fmla="*/ 875972 w 3023494"/>
                <a:gd name="connsiteY2" fmla="*/ 7 h 2133714"/>
                <a:gd name="connsiteX3" fmla="*/ 2107702 w 3023494"/>
                <a:gd name="connsiteY3" fmla="*/ 1876204 h 2133714"/>
                <a:gd name="connsiteX4" fmla="*/ 3023494 w 3023494"/>
                <a:gd name="connsiteY4" fmla="*/ 2116735 h 2133714"/>
                <a:gd name="connsiteX0" fmla="*/ 0 w 3023494"/>
                <a:gd name="connsiteY0" fmla="*/ 2113089 h 2159199"/>
                <a:gd name="connsiteX1" fmla="*/ 321064 w 3023494"/>
                <a:gd name="connsiteY1" fmla="*/ 1854123 h 2159199"/>
                <a:gd name="connsiteX2" fmla="*/ 875972 w 3023494"/>
                <a:gd name="connsiteY2" fmla="*/ 93 h 2159199"/>
                <a:gd name="connsiteX3" fmla="*/ 2107702 w 3023494"/>
                <a:gd name="connsiteY3" fmla="*/ 1936961 h 2159199"/>
                <a:gd name="connsiteX4" fmla="*/ 3023494 w 3023494"/>
                <a:gd name="connsiteY4" fmla="*/ 2116821 h 2159199"/>
                <a:gd name="connsiteX0" fmla="*/ 0 w 2934395"/>
                <a:gd name="connsiteY0" fmla="*/ 2113089 h 2187094"/>
                <a:gd name="connsiteX1" fmla="*/ 321064 w 2934395"/>
                <a:gd name="connsiteY1" fmla="*/ 1854123 h 2187094"/>
                <a:gd name="connsiteX2" fmla="*/ 875972 w 2934395"/>
                <a:gd name="connsiteY2" fmla="*/ 93 h 2187094"/>
                <a:gd name="connsiteX3" fmla="*/ 2107702 w 2934395"/>
                <a:gd name="connsiteY3" fmla="*/ 1936961 h 2187094"/>
                <a:gd name="connsiteX4" fmla="*/ 2934395 w 2934395"/>
                <a:gd name="connsiteY4" fmla="*/ 2162324 h 2187094"/>
                <a:gd name="connsiteX0" fmla="*/ 0 w 3446716"/>
                <a:gd name="connsiteY0" fmla="*/ 2113089 h 2208108"/>
                <a:gd name="connsiteX1" fmla="*/ 321064 w 3446716"/>
                <a:gd name="connsiteY1" fmla="*/ 1854123 h 2208108"/>
                <a:gd name="connsiteX2" fmla="*/ 875972 w 3446716"/>
                <a:gd name="connsiteY2" fmla="*/ 93 h 2208108"/>
                <a:gd name="connsiteX3" fmla="*/ 2107702 w 3446716"/>
                <a:gd name="connsiteY3" fmla="*/ 1936961 h 2208108"/>
                <a:gd name="connsiteX4" fmla="*/ 3446716 w 3446716"/>
                <a:gd name="connsiteY4" fmla="*/ 2192660 h 2208108"/>
                <a:gd name="connsiteX0" fmla="*/ 0 w 3446716"/>
                <a:gd name="connsiteY0" fmla="*/ 2113274 h 2232525"/>
                <a:gd name="connsiteX1" fmla="*/ 321064 w 3446716"/>
                <a:gd name="connsiteY1" fmla="*/ 1854308 h 2232525"/>
                <a:gd name="connsiteX2" fmla="*/ 875972 w 3446716"/>
                <a:gd name="connsiteY2" fmla="*/ 278 h 2232525"/>
                <a:gd name="connsiteX3" fmla="*/ 2118839 w 3446716"/>
                <a:gd name="connsiteY3" fmla="*/ 1997816 h 2232525"/>
                <a:gd name="connsiteX4" fmla="*/ 3446716 w 3446716"/>
                <a:gd name="connsiteY4" fmla="*/ 2192845 h 2232525"/>
                <a:gd name="connsiteX0" fmla="*/ 0 w 3480128"/>
                <a:gd name="connsiteY0" fmla="*/ 2173946 h 2232526"/>
                <a:gd name="connsiteX1" fmla="*/ 354476 w 3480128"/>
                <a:gd name="connsiteY1" fmla="*/ 1854309 h 2232526"/>
                <a:gd name="connsiteX2" fmla="*/ 909384 w 3480128"/>
                <a:gd name="connsiteY2" fmla="*/ 279 h 2232526"/>
                <a:gd name="connsiteX3" fmla="*/ 2152251 w 3480128"/>
                <a:gd name="connsiteY3" fmla="*/ 1997817 h 2232526"/>
                <a:gd name="connsiteX4" fmla="*/ 3480128 w 3480128"/>
                <a:gd name="connsiteY4" fmla="*/ 2192846 h 2232526"/>
                <a:gd name="connsiteX0" fmla="*/ 0 w 3480128"/>
                <a:gd name="connsiteY0" fmla="*/ 2173946 h 2232526"/>
                <a:gd name="connsiteX1" fmla="*/ 220827 w 3480128"/>
                <a:gd name="connsiteY1" fmla="*/ 1854309 h 2232526"/>
                <a:gd name="connsiteX2" fmla="*/ 909384 w 3480128"/>
                <a:gd name="connsiteY2" fmla="*/ 279 h 2232526"/>
                <a:gd name="connsiteX3" fmla="*/ 2152251 w 3480128"/>
                <a:gd name="connsiteY3" fmla="*/ 1997817 h 2232526"/>
                <a:gd name="connsiteX4" fmla="*/ 3480128 w 3480128"/>
                <a:gd name="connsiteY4" fmla="*/ 2192846 h 2232526"/>
                <a:gd name="connsiteX0" fmla="*/ 0 w 3691739"/>
                <a:gd name="connsiteY0" fmla="*/ 2204282 h 2232527"/>
                <a:gd name="connsiteX1" fmla="*/ 432438 w 3691739"/>
                <a:gd name="connsiteY1" fmla="*/ 1854310 h 2232527"/>
                <a:gd name="connsiteX2" fmla="*/ 1120995 w 3691739"/>
                <a:gd name="connsiteY2" fmla="*/ 280 h 2232527"/>
                <a:gd name="connsiteX3" fmla="*/ 2363862 w 3691739"/>
                <a:gd name="connsiteY3" fmla="*/ 1997818 h 2232527"/>
                <a:gd name="connsiteX4" fmla="*/ 3691739 w 3691739"/>
                <a:gd name="connsiteY4" fmla="*/ 2192847 h 2232527"/>
                <a:gd name="connsiteX0" fmla="*/ 0 w 3691739"/>
                <a:gd name="connsiteY0" fmla="*/ 2204178 h 2219116"/>
                <a:gd name="connsiteX1" fmla="*/ 432438 w 3691739"/>
                <a:gd name="connsiteY1" fmla="*/ 1854206 h 2219116"/>
                <a:gd name="connsiteX2" fmla="*/ 1120995 w 3691739"/>
                <a:gd name="connsiteY2" fmla="*/ 176 h 2219116"/>
                <a:gd name="connsiteX3" fmla="*/ 2419549 w 3691739"/>
                <a:gd name="connsiteY3" fmla="*/ 1967378 h 2219116"/>
                <a:gd name="connsiteX4" fmla="*/ 3691739 w 3691739"/>
                <a:gd name="connsiteY4" fmla="*/ 2192743 h 2219116"/>
                <a:gd name="connsiteX0" fmla="*/ 0 w 3691739"/>
                <a:gd name="connsiteY0" fmla="*/ 2204097 h 2208110"/>
                <a:gd name="connsiteX1" fmla="*/ 432438 w 3691739"/>
                <a:gd name="connsiteY1" fmla="*/ 1854125 h 2208110"/>
                <a:gd name="connsiteX2" fmla="*/ 1120995 w 3691739"/>
                <a:gd name="connsiteY2" fmla="*/ 95 h 2208110"/>
                <a:gd name="connsiteX3" fmla="*/ 2452962 w 3691739"/>
                <a:gd name="connsiteY3" fmla="*/ 1936962 h 2208110"/>
                <a:gd name="connsiteX4" fmla="*/ 3691739 w 3691739"/>
                <a:gd name="connsiteY4" fmla="*/ 2192662 h 2208110"/>
                <a:gd name="connsiteX0" fmla="*/ 0 w 3569228"/>
                <a:gd name="connsiteY0" fmla="*/ 2204097 h 2231277"/>
                <a:gd name="connsiteX1" fmla="*/ 432438 w 3569228"/>
                <a:gd name="connsiteY1" fmla="*/ 1854125 h 2231277"/>
                <a:gd name="connsiteX2" fmla="*/ 1120995 w 3569228"/>
                <a:gd name="connsiteY2" fmla="*/ 95 h 2231277"/>
                <a:gd name="connsiteX3" fmla="*/ 2452962 w 3569228"/>
                <a:gd name="connsiteY3" fmla="*/ 1936962 h 2231277"/>
                <a:gd name="connsiteX4" fmla="*/ 3569228 w 3569228"/>
                <a:gd name="connsiteY4" fmla="*/ 2222997 h 2231277"/>
                <a:gd name="connsiteX0" fmla="*/ 0 w 3569228"/>
                <a:gd name="connsiteY0" fmla="*/ 2204135 h 2231315"/>
                <a:gd name="connsiteX1" fmla="*/ 365614 w 3569228"/>
                <a:gd name="connsiteY1" fmla="*/ 1838995 h 2231315"/>
                <a:gd name="connsiteX2" fmla="*/ 1120995 w 3569228"/>
                <a:gd name="connsiteY2" fmla="*/ 133 h 2231315"/>
                <a:gd name="connsiteX3" fmla="*/ 2452962 w 3569228"/>
                <a:gd name="connsiteY3" fmla="*/ 1937000 h 2231315"/>
                <a:gd name="connsiteX4" fmla="*/ 3569228 w 3569228"/>
                <a:gd name="connsiteY4" fmla="*/ 2223035 h 2231315"/>
                <a:gd name="connsiteX0" fmla="*/ 0 w 3714014"/>
                <a:gd name="connsiteY0" fmla="*/ 2219302 h 2231315"/>
                <a:gd name="connsiteX1" fmla="*/ 510400 w 3714014"/>
                <a:gd name="connsiteY1" fmla="*/ 1838995 h 2231315"/>
                <a:gd name="connsiteX2" fmla="*/ 1265781 w 3714014"/>
                <a:gd name="connsiteY2" fmla="*/ 133 h 2231315"/>
                <a:gd name="connsiteX3" fmla="*/ 2597748 w 3714014"/>
                <a:gd name="connsiteY3" fmla="*/ 1937000 h 2231315"/>
                <a:gd name="connsiteX4" fmla="*/ 3714014 w 3714014"/>
                <a:gd name="connsiteY4" fmla="*/ 2223035 h 2231315"/>
                <a:gd name="connsiteX0" fmla="*/ 0 w 3714014"/>
                <a:gd name="connsiteY0" fmla="*/ 2128305 h 2137490"/>
                <a:gd name="connsiteX1" fmla="*/ 510400 w 3714014"/>
                <a:gd name="connsiteY1" fmla="*/ 1747998 h 2137490"/>
                <a:gd name="connsiteX2" fmla="*/ 1265781 w 3714014"/>
                <a:gd name="connsiteY2" fmla="*/ 141 h 2137490"/>
                <a:gd name="connsiteX3" fmla="*/ 2597748 w 3714014"/>
                <a:gd name="connsiteY3" fmla="*/ 1846003 h 2137490"/>
                <a:gd name="connsiteX4" fmla="*/ 3714014 w 3714014"/>
                <a:gd name="connsiteY4" fmla="*/ 2132038 h 2137490"/>
                <a:gd name="connsiteX0" fmla="*/ 0 w 3714014"/>
                <a:gd name="connsiteY0" fmla="*/ 2128184 h 2137370"/>
                <a:gd name="connsiteX1" fmla="*/ 554950 w 3714014"/>
                <a:gd name="connsiteY1" fmla="*/ 1808547 h 2137370"/>
                <a:gd name="connsiteX2" fmla="*/ 1265781 w 3714014"/>
                <a:gd name="connsiteY2" fmla="*/ 20 h 2137370"/>
                <a:gd name="connsiteX3" fmla="*/ 2597748 w 3714014"/>
                <a:gd name="connsiteY3" fmla="*/ 1845882 h 2137370"/>
                <a:gd name="connsiteX4" fmla="*/ 3714014 w 3714014"/>
                <a:gd name="connsiteY4" fmla="*/ 2131917 h 2137370"/>
                <a:gd name="connsiteX0" fmla="*/ 0 w 3714014"/>
                <a:gd name="connsiteY0" fmla="*/ 2128317 h 2157760"/>
                <a:gd name="connsiteX1" fmla="*/ 554950 w 3714014"/>
                <a:gd name="connsiteY1" fmla="*/ 1808680 h 2157760"/>
                <a:gd name="connsiteX2" fmla="*/ 1265781 w 3714014"/>
                <a:gd name="connsiteY2" fmla="*/ 153 h 2157760"/>
                <a:gd name="connsiteX3" fmla="*/ 2586611 w 3714014"/>
                <a:gd name="connsiteY3" fmla="*/ 1913089 h 2157760"/>
                <a:gd name="connsiteX4" fmla="*/ 3714014 w 3714014"/>
                <a:gd name="connsiteY4" fmla="*/ 2132050 h 2157760"/>
                <a:gd name="connsiteX0" fmla="*/ 0 w 3714014"/>
                <a:gd name="connsiteY0" fmla="*/ 2128435 h 2157878"/>
                <a:gd name="connsiteX1" fmla="*/ 521538 w 3714014"/>
                <a:gd name="connsiteY1" fmla="*/ 1775262 h 2157878"/>
                <a:gd name="connsiteX2" fmla="*/ 1265781 w 3714014"/>
                <a:gd name="connsiteY2" fmla="*/ 271 h 2157878"/>
                <a:gd name="connsiteX3" fmla="*/ 2586611 w 3714014"/>
                <a:gd name="connsiteY3" fmla="*/ 1913207 h 2157878"/>
                <a:gd name="connsiteX4" fmla="*/ 3714014 w 3714014"/>
                <a:gd name="connsiteY4" fmla="*/ 2132168 h 2157878"/>
                <a:gd name="connsiteX0" fmla="*/ 0 w 3714014"/>
                <a:gd name="connsiteY0" fmla="*/ 2044608 h 2069684"/>
                <a:gd name="connsiteX1" fmla="*/ 521538 w 3714014"/>
                <a:gd name="connsiteY1" fmla="*/ 1691435 h 2069684"/>
                <a:gd name="connsiteX2" fmla="*/ 1288056 w 3714014"/>
                <a:gd name="connsiteY2" fmla="*/ 286 h 2069684"/>
                <a:gd name="connsiteX3" fmla="*/ 2586611 w 3714014"/>
                <a:gd name="connsiteY3" fmla="*/ 1829380 h 2069684"/>
                <a:gd name="connsiteX4" fmla="*/ 3714014 w 3714014"/>
                <a:gd name="connsiteY4" fmla="*/ 2048341 h 2069684"/>
                <a:gd name="connsiteX0" fmla="*/ 0 w 3714014"/>
                <a:gd name="connsiteY0" fmla="*/ 2044608 h 2069684"/>
                <a:gd name="connsiteX1" fmla="*/ 577225 w 3714014"/>
                <a:gd name="connsiteY1" fmla="*/ 1691435 h 2069684"/>
                <a:gd name="connsiteX2" fmla="*/ 1288056 w 3714014"/>
                <a:gd name="connsiteY2" fmla="*/ 286 h 2069684"/>
                <a:gd name="connsiteX3" fmla="*/ 2586611 w 3714014"/>
                <a:gd name="connsiteY3" fmla="*/ 1829380 h 2069684"/>
                <a:gd name="connsiteX4" fmla="*/ 3714014 w 3714014"/>
                <a:gd name="connsiteY4" fmla="*/ 2048341 h 2069684"/>
                <a:gd name="connsiteX0" fmla="*/ 0 w 4048137"/>
                <a:gd name="connsiteY0" fmla="*/ 2044608 h 2058713"/>
                <a:gd name="connsiteX1" fmla="*/ 577225 w 4048137"/>
                <a:gd name="connsiteY1" fmla="*/ 1691435 h 2058713"/>
                <a:gd name="connsiteX2" fmla="*/ 1288056 w 4048137"/>
                <a:gd name="connsiteY2" fmla="*/ 286 h 2058713"/>
                <a:gd name="connsiteX3" fmla="*/ 2586611 w 4048137"/>
                <a:gd name="connsiteY3" fmla="*/ 1829380 h 2058713"/>
                <a:gd name="connsiteX4" fmla="*/ 4048137 w 4048137"/>
                <a:gd name="connsiteY4" fmla="*/ 2031572 h 2058713"/>
                <a:gd name="connsiteX0" fmla="*/ 0 w 4048137"/>
                <a:gd name="connsiteY0" fmla="*/ 2044608 h 2058713"/>
                <a:gd name="connsiteX1" fmla="*/ 577225 w 4048137"/>
                <a:gd name="connsiteY1" fmla="*/ 1691435 h 2058713"/>
                <a:gd name="connsiteX2" fmla="*/ 1288056 w 4048137"/>
                <a:gd name="connsiteY2" fmla="*/ 286 h 2058713"/>
                <a:gd name="connsiteX3" fmla="*/ 2653435 w 4048137"/>
                <a:gd name="connsiteY3" fmla="*/ 1829380 h 2058713"/>
                <a:gd name="connsiteX4" fmla="*/ 4048137 w 4048137"/>
                <a:gd name="connsiteY4" fmla="*/ 2031572 h 2058713"/>
                <a:gd name="connsiteX0" fmla="*/ 0 w 4048137"/>
                <a:gd name="connsiteY0" fmla="*/ 2044607 h 2058712"/>
                <a:gd name="connsiteX1" fmla="*/ 577225 w 4048137"/>
                <a:gd name="connsiteY1" fmla="*/ 1691434 h 2058712"/>
                <a:gd name="connsiteX2" fmla="*/ 1566492 w 4048137"/>
                <a:gd name="connsiteY2" fmla="*/ 286 h 2058712"/>
                <a:gd name="connsiteX3" fmla="*/ 2653435 w 4048137"/>
                <a:gd name="connsiteY3" fmla="*/ 1829379 h 2058712"/>
                <a:gd name="connsiteX4" fmla="*/ 4048137 w 4048137"/>
                <a:gd name="connsiteY4" fmla="*/ 2031571 h 2058712"/>
                <a:gd name="connsiteX0" fmla="*/ 0 w 3146006"/>
                <a:gd name="connsiteY0" fmla="*/ 2044607 h 2093609"/>
                <a:gd name="connsiteX1" fmla="*/ 577225 w 3146006"/>
                <a:gd name="connsiteY1" fmla="*/ 1691434 h 2093609"/>
                <a:gd name="connsiteX2" fmla="*/ 1566492 w 3146006"/>
                <a:gd name="connsiteY2" fmla="*/ 286 h 2093609"/>
                <a:gd name="connsiteX3" fmla="*/ 2653435 w 3146006"/>
                <a:gd name="connsiteY3" fmla="*/ 1829379 h 2093609"/>
                <a:gd name="connsiteX4" fmla="*/ 3146006 w 3146006"/>
                <a:gd name="connsiteY4" fmla="*/ 2081876 h 2093609"/>
                <a:gd name="connsiteX0" fmla="*/ 0 w 3146006"/>
                <a:gd name="connsiteY0" fmla="*/ 2044482 h 2093484"/>
                <a:gd name="connsiteX1" fmla="*/ 632913 w 3146006"/>
                <a:gd name="connsiteY1" fmla="*/ 1724845 h 2093484"/>
                <a:gd name="connsiteX2" fmla="*/ 1566492 w 3146006"/>
                <a:gd name="connsiteY2" fmla="*/ 161 h 2093484"/>
                <a:gd name="connsiteX3" fmla="*/ 2653435 w 3146006"/>
                <a:gd name="connsiteY3" fmla="*/ 1829254 h 2093484"/>
                <a:gd name="connsiteX4" fmla="*/ 3146006 w 3146006"/>
                <a:gd name="connsiteY4" fmla="*/ 2081751 h 2093484"/>
                <a:gd name="connsiteX0" fmla="*/ 0 w 3146006"/>
                <a:gd name="connsiteY0" fmla="*/ 2044322 h 2081590"/>
                <a:gd name="connsiteX1" fmla="*/ 632913 w 3146006"/>
                <a:gd name="connsiteY1" fmla="*/ 1724685 h 2081590"/>
                <a:gd name="connsiteX2" fmla="*/ 1566492 w 3146006"/>
                <a:gd name="connsiteY2" fmla="*/ 1 h 2081590"/>
                <a:gd name="connsiteX3" fmla="*/ 2597748 w 3146006"/>
                <a:gd name="connsiteY3" fmla="*/ 1728483 h 2081590"/>
                <a:gd name="connsiteX4" fmla="*/ 3146006 w 3146006"/>
                <a:gd name="connsiteY4" fmla="*/ 2081591 h 2081590"/>
                <a:gd name="connsiteX0" fmla="*/ 0 w 3190556"/>
                <a:gd name="connsiteY0" fmla="*/ 2044322 h 2064836"/>
                <a:gd name="connsiteX1" fmla="*/ 632913 w 3190556"/>
                <a:gd name="connsiteY1" fmla="*/ 1724685 h 2064836"/>
                <a:gd name="connsiteX2" fmla="*/ 1566492 w 3190556"/>
                <a:gd name="connsiteY2" fmla="*/ 1 h 2064836"/>
                <a:gd name="connsiteX3" fmla="*/ 2597748 w 3190556"/>
                <a:gd name="connsiteY3" fmla="*/ 1728483 h 2064836"/>
                <a:gd name="connsiteX4" fmla="*/ 3190556 w 3190556"/>
                <a:gd name="connsiteY4" fmla="*/ 2064822 h 2064836"/>
                <a:gd name="connsiteX0" fmla="*/ 0 w 3190556"/>
                <a:gd name="connsiteY0" fmla="*/ 2044322 h 2064836"/>
                <a:gd name="connsiteX1" fmla="*/ 677463 w 3190556"/>
                <a:gd name="connsiteY1" fmla="*/ 1724685 h 2064836"/>
                <a:gd name="connsiteX2" fmla="*/ 1566492 w 3190556"/>
                <a:gd name="connsiteY2" fmla="*/ 1 h 2064836"/>
                <a:gd name="connsiteX3" fmla="*/ 2597748 w 3190556"/>
                <a:gd name="connsiteY3" fmla="*/ 1728483 h 2064836"/>
                <a:gd name="connsiteX4" fmla="*/ 3190556 w 3190556"/>
                <a:gd name="connsiteY4" fmla="*/ 2064822 h 2064836"/>
                <a:gd name="connsiteX0" fmla="*/ 0 w 3123732"/>
                <a:gd name="connsiteY0" fmla="*/ 2044322 h 2064836"/>
                <a:gd name="connsiteX1" fmla="*/ 677463 w 3123732"/>
                <a:gd name="connsiteY1" fmla="*/ 1724685 h 2064836"/>
                <a:gd name="connsiteX2" fmla="*/ 1566492 w 3123732"/>
                <a:gd name="connsiteY2" fmla="*/ 1 h 2064836"/>
                <a:gd name="connsiteX3" fmla="*/ 2597748 w 3123732"/>
                <a:gd name="connsiteY3" fmla="*/ 1728483 h 2064836"/>
                <a:gd name="connsiteX4" fmla="*/ 3123732 w 3123732"/>
                <a:gd name="connsiteY4" fmla="*/ 2064822 h 2064836"/>
                <a:gd name="connsiteX0" fmla="*/ 0 w 3123732"/>
                <a:gd name="connsiteY0" fmla="*/ 2044322 h 2064836"/>
                <a:gd name="connsiteX1" fmla="*/ 677463 w 3123732"/>
                <a:gd name="connsiteY1" fmla="*/ 1724685 h 2064836"/>
                <a:gd name="connsiteX2" fmla="*/ 1611042 w 3123732"/>
                <a:gd name="connsiteY2" fmla="*/ 1 h 2064836"/>
                <a:gd name="connsiteX3" fmla="*/ 2597748 w 3123732"/>
                <a:gd name="connsiteY3" fmla="*/ 1728483 h 2064836"/>
                <a:gd name="connsiteX4" fmla="*/ 3123732 w 3123732"/>
                <a:gd name="connsiteY4" fmla="*/ 2064822 h 2064836"/>
                <a:gd name="connsiteX0" fmla="*/ 0 w 3123732"/>
                <a:gd name="connsiteY0" fmla="*/ 1994017 h 2014517"/>
                <a:gd name="connsiteX1" fmla="*/ 677463 w 3123732"/>
                <a:gd name="connsiteY1" fmla="*/ 1674380 h 2014517"/>
                <a:gd name="connsiteX2" fmla="*/ 1599904 w 3123732"/>
                <a:gd name="connsiteY2" fmla="*/ 1 h 2014517"/>
                <a:gd name="connsiteX3" fmla="*/ 2597748 w 3123732"/>
                <a:gd name="connsiteY3" fmla="*/ 1678178 h 2014517"/>
                <a:gd name="connsiteX4" fmla="*/ 3123732 w 3123732"/>
                <a:gd name="connsiteY4" fmla="*/ 2014517 h 2014517"/>
                <a:gd name="connsiteX0" fmla="*/ 0 w 3123732"/>
                <a:gd name="connsiteY0" fmla="*/ 1994022 h 2014647"/>
                <a:gd name="connsiteX1" fmla="*/ 677463 w 3123732"/>
                <a:gd name="connsiteY1" fmla="*/ 1674385 h 2014647"/>
                <a:gd name="connsiteX2" fmla="*/ 1599904 w 3123732"/>
                <a:gd name="connsiteY2" fmla="*/ 6 h 2014647"/>
                <a:gd name="connsiteX3" fmla="*/ 2519786 w 3123732"/>
                <a:gd name="connsiteY3" fmla="*/ 1694953 h 2014647"/>
                <a:gd name="connsiteX4" fmla="*/ 3123732 w 3123732"/>
                <a:gd name="connsiteY4" fmla="*/ 2014522 h 2014647"/>
                <a:gd name="connsiteX0" fmla="*/ 0 w 3101457"/>
                <a:gd name="connsiteY0" fmla="*/ 2027559 h 2027741"/>
                <a:gd name="connsiteX1" fmla="*/ 655188 w 3101457"/>
                <a:gd name="connsiteY1" fmla="*/ 1674385 h 2027741"/>
                <a:gd name="connsiteX2" fmla="*/ 1577629 w 3101457"/>
                <a:gd name="connsiteY2" fmla="*/ 6 h 2027741"/>
                <a:gd name="connsiteX3" fmla="*/ 2497511 w 3101457"/>
                <a:gd name="connsiteY3" fmla="*/ 1694953 h 2027741"/>
                <a:gd name="connsiteX4" fmla="*/ 3101457 w 3101457"/>
                <a:gd name="connsiteY4" fmla="*/ 2014522 h 2027741"/>
                <a:gd name="connsiteX0" fmla="*/ 0 w 3068045"/>
                <a:gd name="connsiteY0" fmla="*/ 2027559 h 2027741"/>
                <a:gd name="connsiteX1" fmla="*/ 655188 w 3068045"/>
                <a:gd name="connsiteY1" fmla="*/ 1674385 h 2027741"/>
                <a:gd name="connsiteX2" fmla="*/ 1577629 w 3068045"/>
                <a:gd name="connsiteY2" fmla="*/ 6 h 2027741"/>
                <a:gd name="connsiteX3" fmla="*/ 2497511 w 3068045"/>
                <a:gd name="connsiteY3" fmla="*/ 1694953 h 2027741"/>
                <a:gd name="connsiteX4" fmla="*/ 3068045 w 3068045"/>
                <a:gd name="connsiteY4" fmla="*/ 2014522 h 2027741"/>
                <a:gd name="connsiteX0" fmla="*/ 0 w 3056908"/>
                <a:gd name="connsiteY0" fmla="*/ 2010790 h 2014647"/>
                <a:gd name="connsiteX1" fmla="*/ 644051 w 3056908"/>
                <a:gd name="connsiteY1" fmla="*/ 1674385 h 2014647"/>
                <a:gd name="connsiteX2" fmla="*/ 1566492 w 3056908"/>
                <a:gd name="connsiteY2" fmla="*/ 6 h 2014647"/>
                <a:gd name="connsiteX3" fmla="*/ 2486374 w 3056908"/>
                <a:gd name="connsiteY3" fmla="*/ 1694953 h 2014647"/>
                <a:gd name="connsiteX4" fmla="*/ 3056908 w 3056908"/>
                <a:gd name="connsiteY4" fmla="*/ 2014522 h 2014647"/>
                <a:gd name="connsiteX0" fmla="*/ 0 w 3056908"/>
                <a:gd name="connsiteY0" fmla="*/ 1943717 h 1947454"/>
                <a:gd name="connsiteX1" fmla="*/ 644051 w 3056908"/>
                <a:gd name="connsiteY1" fmla="*/ 1607312 h 1947454"/>
                <a:gd name="connsiteX2" fmla="*/ 1533080 w 3056908"/>
                <a:gd name="connsiteY2" fmla="*/ 7 h 1947454"/>
                <a:gd name="connsiteX3" fmla="*/ 2486374 w 3056908"/>
                <a:gd name="connsiteY3" fmla="*/ 1627880 h 1947454"/>
                <a:gd name="connsiteX4" fmla="*/ 3056908 w 3056908"/>
                <a:gd name="connsiteY4" fmla="*/ 1947449 h 1947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56908" h="1947454">
                  <a:moveTo>
                    <a:pt x="0" y="1943717"/>
                  </a:moveTo>
                  <a:cubicBezTo>
                    <a:pt x="66368" y="1946175"/>
                    <a:pt x="388538" y="1931264"/>
                    <a:pt x="644051" y="1607312"/>
                  </a:cubicBezTo>
                  <a:cubicBezTo>
                    <a:pt x="899564" y="1283360"/>
                    <a:pt x="1226026" y="-3421"/>
                    <a:pt x="1533080" y="7"/>
                  </a:cubicBezTo>
                  <a:cubicBezTo>
                    <a:pt x="1840134" y="3435"/>
                    <a:pt x="2232403" y="1303306"/>
                    <a:pt x="2486374" y="1627880"/>
                  </a:cubicBezTo>
                  <a:cubicBezTo>
                    <a:pt x="2740345" y="1952454"/>
                    <a:pt x="3056908" y="1947449"/>
                    <a:pt x="3056908" y="1947449"/>
                  </a:cubicBezTo>
                </a:path>
              </a:pathLst>
            </a:cu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 dirty="0"/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731638" y="4868272"/>
              <a:ext cx="42805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3924283" y="3034535"/>
              <a:ext cx="0" cy="199407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88712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79" y="199738"/>
            <a:ext cx="7094022" cy="990600"/>
          </a:xfrm>
          <a:effectLst/>
        </p:spPr>
        <p:txBody>
          <a:bodyPr>
            <a:normAutofit/>
          </a:bodyPr>
          <a:lstStyle/>
          <a:p>
            <a:r>
              <a:rPr lang="en-IN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SKEWNESS</a:t>
            </a:r>
            <a:endParaRPr lang="en-IN" sz="3200" b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429520" y="6557986"/>
            <a:ext cx="588336" cy="228600"/>
          </a:xfrm>
        </p:spPr>
        <p:txBody>
          <a:bodyPr>
            <a:noAutofit/>
          </a:bodyPr>
          <a:lstStyle/>
          <a:p>
            <a:fld id="{39A8EE05-A541-4149-AD7D-54F594853856}" type="slidenum">
              <a:rPr lang="en-IN" sz="1400" smtClean="0"/>
              <a:pPr/>
              <a:t>4</a:t>
            </a:fld>
            <a:endParaRPr lang="en-IN" sz="1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591" y="56453"/>
            <a:ext cx="1779580" cy="871630"/>
          </a:xfrm>
          <a:prstGeom prst="rect">
            <a:avLst/>
          </a:prstGeom>
        </p:spPr>
      </p:pic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142875" y="993775"/>
            <a:ext cx="8864600" cy="3698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640E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467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C21A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IN" altLang="en-US" sz="1800" b="1" dirty="0">
                <a:latin typeface="Calibri" panose="020F0502020204030204" pitchFamily="34" charset="0"/>
              </a:rPr>
              <a:t>Positive Skewness</a:t>
            </a:r>
            <a:endParaRPr lang="en-IN" altLang="en-US" sz="1800" b="1" dirty="0"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2875" y="1363663"/>
            <a:ext cx="8864600" cy="45243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dirty="0"/>
              <a:t>A positively skewed distribution is characterized by many outliers in the upper region, or right tail. A positively skewed distribution is said to be skewed right because of its relatively long upper (right) tail.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IN" dirty="0" smtClean="0"/>
          </a:p>
          <a:p>
            <a:pPr>
              <a:defRPr/>
            </a:pPr>
            <a:endParaRPr lang="en-IN" dirty="0"/>
          </a:p>
          <a:p>
            <a:pPr>
              <a:defRPr/>
            </a:pPr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142875" y="1363663"/>
            <a:ext cx="8864600" cy="39703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dirty="0"/>
              <a:t>A positively skewed distribution is characterized by many outliers in the upper region, or right tail. A positively skewed distribution is said to be skewed right because of its relatively long upper (right) tail.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IN" dirty="0"/>
          </a:p>
        </p:txBody>
      </p:sp>
      <p:grpSp>
        <p:nvGrpSpPr>
          <p:cNvPr id="14" name="Group 10"/>
          <p:cNvGrpSpPr>
            <a:grpSpLocks/>
          </p:cNvGrpSpPr>
          <p:nvPr/>
        </p:nvGrpSpPr>
        <p:grpSpPr bwMode="auto">
          <a:xfrm>
            <a:off x="1447800" y="2316163"/>
            <a:ext cx="5391150" cy="3506787"/>
            <a:chOff x="1763688" y="3285044"/>
            <a:chExt cx="5616624" cy="3726317"/>
          </a:xfrm>
        </p:grpSpPr>
        <p:sp>
          <p:nvSpPr>
            <p:cNvPr id="15" name="TextBox 11"/>
            <p:cNvSpPr txBox="1">
              <a:spLocks noChangeArrowheads="1"/>
            </p:cNvSpPr>
            <p:nvPr/>
          </p:nvSpPr>
          <p:spPr bwMode="auto">
            <a:xfrm>
              <a:off x="2339752" y="5962054"/>
              <a:ext cx="3384376" cy="1049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640E0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467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21A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                                  Mean</a:t>
              </a:r>
            </a:p>
            <a:p>
              <a:pPr>
                <a:lnSpc>
                  <a:spcPts val="5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                       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                           Median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                Mode</a:t>
              </a:r>
              <a:endParaRPr lang="en-IN" altLang="en-US" sz="1800"/>
            </a:p>
          </p:txBody>
        </p:sp>
        <p:grpSp>
          <p:nvGrpSpPr>
            <p:cNvPr id="16" name="Group 17"/>
            <p:cNvGrpSpPr>
              <a:grpSpLocks/>
            </p:cNvGrpSpPr>
            <p:nvPr/>
          </p:nvGrpSpPr>
          <p:grpSpPr bwMode="auto">
            <a:xfrm>
              <a:off x="1763688" y="3285044"/>
              <a:ext cx="5616624" cy="3240300"/>
              <a:chOff x="1691680" y="3701080"/>
              <a:chExt cx="5616624" cy="3240300"/>
            </a:xfrm>
          </p:grpSpPr>
          <p:cxnSp>
            <p:nvCxnSpPr>
              <p:cNvPr id="23" name="Straight Connector 22"/>
              <p:cNvCxnSpPr/>
              <p:nvPr/>
            </p:nvCxnSpPr>
            <p:spPr>
              <a:xfrm>
                <a:off x="3959169" y="4006405"/>
                <a:ext cx="36386" cy="275130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Freeform 23"/>
              <p:cNvSpPr/>
              <p:nvPr/>
            </p:nvSpPr>
            <p:spPr>
              <a:xfrm>
                <a:off x="1886839" y="3701080"/>
                <a:ext cx="5360271" cy="1804961"/>
              </a:xfrm>
              <a:custGeom>
                <a:avLst/>
                <a:gdLst>
                  <a:gd name="connsiteX0" fmla="*/ 0 w 2861187"/>
                  <a:gd name="connsiteY0" fmla="*/ 1519171 h 1676778"/>
                  <a:gd name="connsiteX1" fmla="*/ 398206 w 2861187"/>
                  <a:gd name="connsiteY1" fmla="*/ 1533919 h 1676778"/>
                  <a:gd name="connsiteX2" fmla="*/ 1224116 w 2861187"/>
                  <a:gd name="connsiteY2" fmla="*/ 87 h 1676778"/>
                  <a:gd name="connsiteX3" fmla="*/ 1917290 w 2861187"/>
                  <a:gd name="connsiteY3" fmla="*/ 1607661 h 1676778"/>
                  <a:gd name="connsiteX4" fmla="*/ 2861187 w 2861187"/>
                  <a:gd name="connsiteY4" fmla="*/ 1165210 h 1676778"/>
                  <a:gd name="connsiteX0" fmla="*/ 0 w 2861187"/>
                  <a:gd name="connsiteY0" fmla="*/ 1519172 h 1697513"/>
                  <a:gd name="connsiteX1" fmla="*/ 117987 w 2861187"/>
                  <a:gd name="connsiteY1" fmla="*/ 1651908 h 1697513"/>
                  <a:gd name="connsiteX2" fmla="*/ 398206 w 2861187"/>
                  <a:gd name="connsiteY2" fmla="*/ 1533920 h 1697513"/>
                  <a:gd name="connsiteX3" fmla="*/ 1224116 w 2861187"/>
                  <a:gd name="connsiteY3" fmla="*/ 88 h 1697513"/>
                  <a:gd name="connsiteX4" fmla="*/ 1917290 w 2861187"/>
                  <a:gd name="connsiteY4" fmla="*/ 1607662 h 1697513"/>
                  <a:gd name="connsiteX5" fmla="*/ 2861187 w 2861187"/>
                  <a:gd name="connsiteY5" fmla="*/ 1165211 h 1697513"/>
                  <a:gd name="connsiteX0" fmla="*/ 0 w 2743200"/>
                  <a:gd name="connsiteY0" fmla="*/ 1651908 h 1697513"/>
                  <a:gd name="connsiteX1" fmla="*/ 280219 w 2743200"/>
                  <a:gd name="connsiteY1" fmla="*/ 1533920 h 1697513"/>
                  <a:gd name="connsiteX2" fmla="*/ 1106129 w 2743200"/>
                  <a:gd name="connsiteY2" fmla="*/ 88 h 1697513"/>
                  <a:gd name="connsiteX3" fmla="*/ 1799303 w 2743200"/>
                  <a:gd name="connsiteY3" fmla="*/ 1607662 h 1697513"/>
                  <a:gd name="connsiteX4" fmla="*/ 2743200 w 2743200"/>
                  <a:gd name="connsiteY4" fmla="*/ 1165211 h 1697513"/>
                  <a:gd name="connsiteX0" fmla="*/ 0 w 2418735"/>
                  <a:gd name="connsiteY0" fmla="*/ 1651908 h 1731780"/>
                  <a:gd name="connsiteX1" fmla="*/ 280219 w 2418735"/>
                  <a:gd name="connsiteY1" fmla="*/ 1533920 h 1731780"/>
                  <a:gd name="connsiteX2" fmla="*/ 1106129 w 2418735"/>
                  <a:gd name="connsiteY2" fmla="*/ 88 h 1731780"/>
                  <a:gd name="connsiteX3" fmla="*/ 1799303 w 2418735"/>
                  <a:gd name="connsiteY3" fmla="*/ 1607662 h 1731780"/>
                  <a:gd name="connsiteX4" fmla="*/ 2418735 w 2418735"/>
                  <a:gd name="connsiteY4" fmla="*/ 1622411 h 1731780"/>
                  <a:gd name="connsiteX0" fmla="*/ 0 w 2462980"/>
                  <a:gd name="connsiteY0" fmla="*/ 1651908 h 1717370"/>
                  <a:gd name="connsiteX1" fmla="*/ 280219 w 2462980"/>
                  <a:gd name="connsiteY1" fmla="*/ 1533920 h 1717370"/>
                  <a:gd name="connsiteX2" fmla="*/ 1106129 w 2462980"/>
                  <a:gd name="connsiteY2" fmla="*/ 88 h 1717370"/>
                  <a:gd name="connsiteX3" fmla="*/ 1799303 w 2462980"/>
                  <a:gd name="connsiteY3" fmla="*/ 1607662 h 1717370"/>
                  <a:gd name="connsiteX4" fmla="*/ 2462980 w 2462980"/>
                  <a:gd name="connsiteY4" fmla="*/ 1578166 h 1717370"/>
                  <a:gd name="connsiteX0" fmla="*/ 0 w 2227006"/>
                  <a:gd name="connsiteY0" fmla="*/ 1651908 h 1754685"/>
                  <a:gd name="connsiteX1" fmla="*/ 280219 w 2227006"/>
                  <a:gd name="connsiteY1" fmla="*/ 1533920 h 1754685"/>
                  <a:gd name="connsiteX2" fmla="*/ 1106129 w 2227006"/>
                  <a:gd name="connsiteY2" fmla="*/ 88 h 1754685"/>
                  <a:gd name="connsiteX3" fmla="*/ 1799303 w 2227006"/>
                  <a:gd name="connsiteY3" fmla="*/ 1607662 h 1754685"/>
                  <a:gd name="connsiteX4" fmla="*/ 2227006 w 2227006"/>
                  <a:gd name="connsiteY4" fmla="*/ 1681404 h 1754685"/>
                  <a:gd name="connsiteX0" fmla="*/ 0 w 2227006"/>
                  <a:gd name="connsiteY0" fmla="*/ 1651880 h 1754657"/>
                  <a:gd name="connsiteX1" fmla="*/ 315868 w 2227006"/>
                  <a:gd name="connsiteY1" fmla="*/ 1546747 h 1754657"/>
                  <a:gd name="connsiteX2" fmla="*/ 1106129 w 2227006"/>
                  <a:gd name="connsiteY2" fmla="*/ 60 h 1754657"/>
                  <a:gd name="connsiteX3" fmla="*/ 1799303 w 2227006"/>
                  <a:gd name="connsiteY3" fmla="*/ 1607634 h 1754657"/>
                  <a:gd name="connsiteX4" fmla="*/ 2227006 w 2227006"/>
                  <a:gd name="connsiteY4" fmla="*/ 1681376 h 1754657"/>
                  <a:gd name="connsiteX0" fmla="*/ 0 w 2227006"/>
                  <a:gd name="connsiteY0" fmla="*/ 1651822 h 1724107"/>
                  <a:gd name="connsiteX1" fmla="*/ 315868 w 2227006"/>
                  <a:gd name="connsiteY1" fmla="*/ 1546689 h 1724107"/>
                  <a:gd name="connsiteX2" fmla="*/ 1106129 w 2227006"/>
                  <a:gd name="connsiteY2" fmla="*/ 2 h 1724107"/>
                  <a:gd name="connsiteX3" fmla="*/ 1846835 w 2227006"/>
                  <a:gd name="connsiteY3" fmla="*/ 1556156 h 1724107"/>
                  <a:gd name="connsiteX4" fmla="*/ 2227006 w 2227006"/>
                  <a:gd name="connsiteY4" fmla="*/ 1681318 h 1724107"/>
                  <a:gd name="connsiteX0" fmla="*/ 0 w 2286421"/>
                  <a:gd name="connsiteY0" fmla="*/ 1703242 h 1732680"/>
                  <a:gd name="connsiteX1" fmla="*/ 375283 w 2286421"/>
                  <a:gd name="connsiteY1" fmla="*/ 1546689 h 1732680"/>
                  <a:gd name="connsiteX2" fmla="*/ 1165544 w 2286421"/>
                  <a:gd name="connsiteY2" fmla="*/ 2 h 1732680"/>
                  <a:gd name="connsiteX3" fmla="*/ 1906250 w 2286421"/>
                  <a:gd name="connsiteY3" fmla="*/ 1556156 h 1732680"/>
                  <a:gd name="connsiteX4" fmla="*/ 2286421 w 2286421"/>
                  <a:gd name="connsiteY4" fmla="*/ 1681318 h 1732680"/>
                  <a:gd name="connsiteX0" fmla="*/ 0 w 2333952"/>
                  <a:gd name="connsiteY0" fmla="*/ 1703242 h 1732680"/>
                  <a:gd name="connsiteX1" fmla="*/ 375283 w 2333952"/>
                  <a:gd name="connsiteY1" fmla="*/ 1546689 h 1732680"/>
                  <a:gd name="connsiteX2" fmla="*/ 1165544 w 2333952"/>
                  <a:gd name="connsiteY2" fmla="*/ 2 h 1732680"/>
                  <a:gd name="connsiteX3" fmla="*/ 1906250 w 2333952"/>
                  <a:gd name="connsiteY3" fmla="*/ 1556156 h 1732680"/>
                  <a:gd name="connsiteX4" fmla="*/ 2333952 w 2333952"/>
                  <a:gd name="connsiteY4" fmla="*/ 1694173 h 1732680"/>
                  <a:gd name="connsiteX0" fmla="*/ 0 w 2333952"/>
                  <a:gd name="connsiteY0" fmla="*/ 1703244 h 1732682"/>
                  <a:gd name="connsiteX1" fmla="*/ 375283 w 2333952"/>
                  <a:gd name="connsiteY1" fmla="*/ 1546691 h 1732682"/>
                  <a:gd name="connsiteX2" fmla="*/ 1165544 w 2333952"/>
                  <a:gd name="connsiteY2" fmla="*/ 4 h 1732682"/>
                  <a:gd name="connsiteX3" fmla="*/ 1952757 w 2333952"/>
                  <a:gd name="connsiteY3" fmla="*/ 1530451 h 1732682"/>
                  <a:gd name="connsiteX4" fmla="*/ 2333952 w 2333952"/>
                  <a:gd name="connsiteY4" fmla="*/ 1694175 h 1732682"/>
                  <a:gd name="connsiteX0" fmla="*/ 0 w 2333952"/>
                  <a:gd name="connsiteY0" fmla="*/ 1703244 h 1732682"/>
                  <a:gd name="connsiteX1" fmla="*/ 433417 w 2333952"/>
                  <a:gd name="connsiteY1" fmla="*/ 1546691 h 1732682"/>
                  <a:gd name="connsiteX2" fmla="*/ 1165544 w 2333952"/>
                  <a:gd name="connsiteY2" fmla="*/ 4 h 1732682"/>
                  <a:gd name="connsiteX3" fmla="*/ 1952757 w 2333952"/>
                  <a:gd name="connsiteY3" fmla="*/ 1530451 h 1732682"/>
                  <a:gd name="connsiteX4" fmla="*/ 2333952 w 2333952"/>
                  <a:gd name="connsiteY4" fmla="*/ 1694175 h 1732682"/>
                  <a:gd name="connsiteX0" fmla="*/ 0 w 2333952"/>
                  <a:gd name="connsiteY0" fmla="*/ 1728951 h 1759905"/>
                  <a:gd name="connsiteX1" fmla="*/ 433417 w 2333952"/>
                  <a:gd name="connsiteY1" fmla="*/ 1572398 h 1759905"/>
                  <a:gd name="connsiteX2" fmla="*/ 1188798 w 2333952"/>
                  <a:gd name="connsiteY2" fmla="*/ 4 h 1759905"/>
                  <a:gd name="connsiteX3" fmla="*/ 1952757 w 2333952"/>
                  <a:gd name="connsiteY3" fmla="*/ 1556158 h 1759905"/>
                  <a:gd name="connsiteX4" fmla="*/ 2333952 w 2333952"/>
                  <a:gd name="connsiteY4" fmla="*/ 1719882 h 1759905"/>
                  <a:gd name="connsiteX0" fmla="*/ 0 w 2310698"/>
                  <a:gd name="connsiteY0" fmla="*/ 1728951 h 1759905"/>
                  <a:gd name="connsiteX1" fmla="*/ 410163 w 2310698"/>
                  <a:gd name="connsiteY1" fmla="*/ 1572398 h 1759905"/>
                  <a:gd name="connsiteX2" fmla="*/ 1165544 w 2310698"/>
                  <a:gd name="connsiteY2" fmla="*/ 4 h 1759905"/>
                  <a:gd name="connsiteX3" fmla="*/ 1929503 w 2310698"/>
                  <a:gd name="connsiteY3" fmla="*/ 1556158 h 1759905"/>
                  <a:gd name="connsiteX4" fmla="*/ 2310698 w 2310698"/>
                  <a:gd name="connsiteY4" fmla="*/ 1719882 h 1759905"/>
                  <a:gd name="connsiteX0" fmla="*/ 0 w 2310698"/>
                  <a:gd name="connsiteY0" fmla="*/ 1728996 h 1759950"/>
                  <a:gd name="connsiteX1" fmla="*/ 410163 w 2310698"/>
                  <a:gd name="connsiteY1" fmla="*/ 1572443 h 1759950"/>
                  <a:gd name="connsiteX2" fmla="*/ 1165544 w 2310698"/>
                  <a:gd name="connsiteY2" fmla="*/ 49 h 1759950"/>
                  <a:gd name="connsiteX3" fmla="*/ 1996328 w 2310698"/>
                  <a:gd name="connsiteY3" fmla="*/ 1517799 h 1759950"/>
                  <a:gd name="connsiteX4" fmla="*/ 2310698 w 2310698"/>
                  <a:gd name="connsiteY4" fmla="*/ 1719927 h 1759950"/>
                  <a:gd name="connsiteX0" fmla="*/ 0 w 2310698"/>
                  <a:gd name="connsiteY0" fmla="*/ 1728962 h 1749045"/>
                  <a:gd name="connsiteX1" fmla="*/ 332201 w 2310698"/>
                  <a:gd name="connsiteY1" fmla="*/ 1546806 h 1749045"/>
                  <a:gd name="connsiteX2" fmla="*/ 1165544 w 2310698"/>
                  <a:gd name="connsiteY2" fmla="*/ 15 h 1749045"/>
                  <a:gd name="connsiteX3" fmla="*/ 1996328 w 2310698"/>
                  <a:gd name="connsiteY3" fmla="*/ 1517765 h 1749045"/>
                  <a:gd name="connsiteX4" fmla="*/ 2310698 w 2310698"/>
                  <a:gd name="connsiteY4" fmla="*/ 1719893 h 1749045"/>
                  <a:gd name="connsiteX0" fmla="*/ 0 w 2310698"/>
                  <a:gd name="connsiteY0" fmla="*/ 1767365 h 1789452"/>
                  <a:gd name="connsiteX1" fmla="*/ 332201 w 2310698"/>
                  <a:gd name="connsiteY1" fmla="*/ 1585209 h 1789452"/>
                  <a:gd name="connsiteX2" fmla="*/ 998483 w 2310698"/>
                  <a:gd name="connsiteY2" fmla="*/ 13 h 1789452"/>
                  <a:gd name="connsiteX3" fmla="*/ 1996328 w 2310698"/>
                  <a:gd name="connsiteY3" fmla="*/ 1556168 h 1789452"/>
                  <a:gd name="connsiteX4" fmla="*/ 2310698 w 2310698"/>
                  <a:gd name="connsiteY4" fmla="*/ 1758296 h 1789452"/>
                  <a:gd name="connsiteX0" fmla="*/ 0 w 2310698"/>
                  <a:gd name="connsiteY0" fmla="*/ 1767410 h 1813347"/>
                  <a:gd name="connsiteX1" fmla="*/ 332201 w 2310698"/>
                  <a:gd name="connsiteY1" fmla="*/ 1585254 h 1813347"/>
                  <a:gd name="connsiteX2" fmla="*/ 998483 w 2310698"/>
                  <a:gd name="connsiteY2" fmla="*/ 58 h 1813347"/>
                  <a:gd name="connsiteX3" fmla="*/ 1851541 w 2310698"/>
                  <a:gd name="connsiteY3" fmla="*/ 1645825 h 1813347"/>
                  <a:gd name="connsiteX4" fmla="*/ 2310698 w 2310698"/>
                  <a:gd name="connsiteY4" fmla="*/ 1758341 h 1813347"/>
                  <a:gd name="connsiteX0" fmla="*/ 0 w 2577997"/>
                  <a:gd name="connsiteY0" fmla="*/ 1767410 h 1813347"/>
                  <a:gd name="connsiteX1" fmla="*/ 332201 w 2577997"/>
                  <a:gd name="connsiteY1" fmla="*/ 1585254 h 1813347"/>
                  <a:gd name="connsiteX2" fmla="*/ 998483 w 2577997"/>
                  <a:gd name="connsiteY2" fmla="*/ 58 h 1813347"/>
                  <a:gd name="connsiteX3" fmla="*/ 1851541 w 2577997"/>
                  <a:gd name="connsiteY3" fmla="*/ 1645825 h 1813347"/>
                  <a:gd name="connsiteX4" fmla="*/ 2577997 w 2577997"/>
                  <a:gd name="connsiteY4" fmla="*/ 1758341 h 1813347"/>
                  <a:gd name="connsiteX0" fmla="*/ 0 w 2655959"/>
                  <a:gd name="connsiteY0" fmla="*/ 1818617 h 1826631"/>
                  <a:gd name="connsiteX1" fmla="*/ 410163 w 2655959"/>
                  <a:gd name="connsiteY1" fmla="*/ 1585254 h 1826631"/>
                  <a:gd name="connsiteX2" fmla="*/ 1076445 w 2655959"/>
                  <a:gd name="connsiteY2" fmla="*/ 58 h 1826631"/>
                  <a:gd name="connsiteX3" fmla="*/ 1929503 w 2655959"/>
                  <a:gd name="connsiteY3" fmla="*/ 1645825 h 1826631"/>
                  <a:gd name="connsiteX4" fmla="*/ 2655959 w 2655959"/>
                  <a:gd name="connsiteY4" fmla="*/ 1758341 h 1826631"/>
                  <a:gd name="connsiteX0" fmla="*/ 0 w 2655959"/>
                  <a:gd name="connsiteY0" fmla="*/ 1818679 h 1821926"/>
                  <a:gd name="connsiteX1" fmla="*/ 321064 w 2655959"/>
                  <a:gd name="connsiteY1" fmla="*/ 1559713 h 1821926"/>
                  <a:gd name="connsiteX2" fmla="*/ 1076445 w 2655959"/>
                  <a:gd name="connsiteY2" fmla="*/ 120 h 1821926"/>
                  <a:gd name="connsiteX3" fmla="*/ 1929503 w 2655959"/>
                  <a:gd name="connsiteY3" fmla="*/ 1645887 h 1821926"/>
                  <a:gd name="connsiteX4" fmla="*/ 2655959 w 2655959"/>
                  <a:gd name="connsiteY4" fmla="*/ 1758403 h 1821926"/>
                  <a:gd name="connsiteX0" fmla="*/ 0 w 2655959"/>
                  <a:gd name="connsiteY0" fmla="*/ 2113097 h 2128222"/>
                  <a:gd name="connsiteX1" fmla="*/ 321064 w 2655959"/>
                  <a:gd name="connsiteY1" fmla="*/ 1854131 h 2128222"/>
                  <a:gd name="connsiteX2" fmla="*/ 875972 w 2655959"/>
                  <a:gd name="connsiteY2" fmla="*/ 101 h 2128222"/>
                  <a:gd name="connsiteX3" fmla="*/ 1929503 w 2655959"/>
                  <a:gd name="connsiteY3" fmla="*/ 1940305 h 2128222"/>
                  <a:gd name="connsiteX4" fmla="*/ 2655959 w 2655959"/>
                  <a:gd name="connsiteY4" fmla="*/ 2052821 h 2128222"/>
                  <a:gd name="connsiteX0" fmla="*/ 0 w 3023494"/>
                  <a:gd name="connsiteY0" fmla="*/ 2113097 h 2160862"/>
                  <a:gd name="connsiteX1" fmla="*/ 321064 w 3023494"/>
                  <a:gd name="connsiteY1" fmla="*/ 1854131 h 2160862"/>
                  <a:gd name="connsiteX2" fmla="*/ 875972 w 3023494"/>
                  <a:gd name="connsiteY2" fmla="*/ 101 h 2160862"/>
                  <a:gd name="connsiteX3" fmla="*/ 1929503 w 3023494"/>
                  <a:gd name="connsiteY3" fmla="*/ 1940305 h 2160862"/>
                  <a:gd name="connsiteX4" fmla="*/ 3023494 w 3023494"/>
                  <a:gd name="connsiteY4" fmla="*/ 2116829 h 2160862"/>
                  <a:gd name="connsiteX0" fmla="*/ 0 w 3023494"/>
                  <a:gd name="connsiteY0" fmla="*/ 2113003 h 2133714"/>
                  <a:gd name="connsiteX1" fmla="*/ 321064 w 3023494"/>
                  <a:gd name="connsiteY1" fmla="*/ 1854037 h 2133714"/>
                  <a:gd name="connsiteX2" fmla="*/ 875972 w 3023494"/>
                  <a:gd name="connsiteY2" fmla="*/ 7 h 2133714"/>
                  <a:gd name="connsiteX3" fmla="*/ 2107702 w 3023494"/>
                  <a:gd name="connsiteY3" fmla="*/ 1876204 h 2133714"/>
                  <a:gd name="connsiteX4" fmla="*/ 3023494 w 3023494"/>
                  <a:gd name="connsiteY4" fmla="*/ 2116735 h 2133714"/>
                  <a:gd name="connsiteX0" fmla="*/ 0 w 3023494"/>
                  <a:gd name="connsiteY0" fmla="*/ 2113089 h 2159199"/>
                  <a:gd name="connsiteX1" fmla="*/ 321064 w 3023494"/>
                  <a:gd name="connsiteY1" fmla="*/ 1854123 h 2159199"/>
                  <a:gd name="connsiteX2" fmla="*/ 875972 w 3023494"/>
                  <a:gd name="connsiteY2" fmla="*/ 93 h 2159199"/>
                  <a:gd name="connsiteX3" fmla="*/ 2107702 w 3023494"/>
                  <a:gd name="connsiteY3" fmla="*/ 1936961 h 2159199"/>
                  <a:gd name="connsiteX4" fmla="*/ 3023494 w 3023494"/>
                  <a:gd name="connsiteY4" fmla="*/ 2116821 h 2159199"/>
                  <a:gd name="connsiteX0" fmla="*/ 0 w 2934395"/>
                  <a:gd name="connsiteY0" fmla="*/ 2113089 h 2187094"/>
                  <a:gd name="connsiteX1" fmla="*/ 321064 w 2934395"/>
                  <a:gd name="connsiteY1" fmla="*/ 1854123 h 2187094"/>
                  <a:gd name="connsiteX2" fmla="*/ 875972 w 2934395"/>
                  <a:gd name="connsiteY2" fmla="*/ 93 h 2187094"/>
                  <a:gd name="connsiteX3" fmla="*/ 2107702 w 2934395"/>
                  <a:gd name="connsiteY3" fmla="*/ 1936961 h 2187094"/>
                  <a:gd name="connsiteX4" fmla="*/ 2934395 w 2934395"/>
                  <a:gd name="connsiteY4" fmla="*/ 2162324 h 2187094"/>
                  <a:gd name="connsiteX0" fmla="*/ 0 w 3446716"/>
                  <a:gd name="connsiteY0" fmla="*/ 2113089 h 2208108"/>
                  <a:gd name="connsiteX1" fmla="*/ 321064 w 3446716"/>
                  <a:gd name="connsiteY1" fmla="*/ 1854123 h 2208108"/>
                  <a:gd name="connsiteX2" fmla="*/ 875972 w 3446716"/>
                  <a:gd name="connsiteY2" fmla="*/ 93 h 2208108"/>
                  <a:gd name="connsiteX3" fmla="*/ 2107702 w 3446716"/>
                  <a:gd name="connsiteY3" fmla="*/ 1936961 h 2208108"/>
                  <a:gd name="connsiteX4" fmla="*/ 3446716 w 3446716"/>
                  <a:gd name="connsiteY4" fmla="*/ 2192660 h 2208108"/>
                  <a:gd name="connsiteX0" fmla="*/ 0 w 3446716"/>
                  <a:gd name="connsiteY0" fmla="*/ 2113274 h 2232525"/>
                  <a:gd name="connsiteX1" fmla="*/ 321064 w 3446716"/>
                  <a:gd name="connsiteY1" fmla="*/ 1854308 h 2232525"/>
                  <a:gd name="connsiteX2" fmla="*/ 875972 w 3446716"/>
                  <a:gd name="connsiteY2" fmla="*/ 278 h 2232525"/>
                  <a:gd name="connsiteX3" fmla="*/ 2118839 w 3446716"/>
                  <a:gd name="connsiteY3" fmla="*/ 1997816 h 2232525"/>
                  <a:gd name="connsiteX4" fmla="*/ 3446716 w 3446716"/>
                  <a:gd name="connsiteY4" fmla="*/ 2192845 h 2232525"/>
                  <a:gd name="connsiteX0" fmla="*/ 0 w 3480128"/>
                  <a:gd name="connsiteY0" fmla="*/ 2173946 h 2232526"/>
                  <a:gd name="connsiteX1" fmla="*/ 354476 w 3480128"/>
                  <a:gd name="connsiteY1" fmla="*/ 1854309 h 2232526"/>
                  <a:gd name="connsiteX2" fmla="*/ 909384 w 3480128"/>
                  <a:gd name="connsiteY2" fmla="*/ 279 h 2232526"/>
                  <a:gd name="connsiteX3" fmla="*/ 2152251 w 3480128"/>
                  <a:gd name="connsiteY3" fmla="*/ 1997817 h 2232526"/>
                  <a:gd name="connsiteX4" fmla="*/ 3480128 w 3480128"/>
                  <a:gd name="connsiteY4" fmla="*/ 2192846 h 2232526"/>
                  <a:gd name="connsiteX0" fmla="*/ 0 w 3480128"/>
                  <a:gd name="connsiteY0" fmla="*/ 2173946 h 2232526"/>
                  <a:gd name="connsiteX1" fmla="*/ 220827 w 3480128"/>
                  <a:gd name="connsiteY1" fmla="*/ 1854309 h 2232526"/>
                  <a:gd name="connsiteX2" fmla="*/ 909384 w 3480128"/>
                  <a:gd name="connsiteY2" fmla="*/ 279 h 2232526"/>
                  <a:gd name="connsiteX3" fmla="*/ 2152251 w 3480128"/>
                  <a:gd name="connsiteY3" fmla="*/ 1997817 h 2232526"/>
                  <a:gd name="connsiteX4" fmla="*/ 3480128 w 3480128"/>
                  <a:gd name="connsiteY4" fmla="*/ 2192846 h 2232526"/>
                  <a:gd name="connsiteX0" fmla="*/ 0 w 3691739"/>
                  <a:gd name="connsiteY0" fmla="*/ 2204282 h 2232527"/>
                  <a:gd name="connsiteX1" fmla="*/ 432438 w 3691739"/>
                  <a:gd name="connsiteY1" fmla="*/ 1854310 h 2232527"/>
                  <a:gd name="connsiteX2" fmla="*/ 1120995 w 3691739"/>
                  <a:gd name="connsiteY2" fmla="*/ 280 h 2232527"/>
                  <a:gd name="connsiteX3" fmla="*/ 2363862 w 3691739"/>
                  <a:gd name="connsiteY3" fmla="*/ 1997818 h 2232527"/>
                  <a:gd name="connsiteX4" fmla="*/ 3691739 w 3691739"/>
                  <a:gd name="connsiteY4" fmla="*/ 2192847 h 2232527"/>
                  <a:gd name="connsiteX0" fmla="*/ 0 w 3691739"/>
                  <a:gd name="connsiteY0" fmla="*/ 2204178 h 2219116"/>
                  <a:gd name="connsiteX1" fmla="*/ 432438 w 3691739"/>
                  <a:gd name="connsiteY1" fmla="*/ 1854206 h 2219116"/>
                  <a:gd name="connsiteX2" fmla="*/ 1120995 w 3691739"/>
                  <a:gd name="connsiteY2" fmla="*/ 176 h 2219116"/>
                  <a:gd name="connsiteX3" fmla="*/ 2419549 w 3691739"/>
                  <a:gd name="connsiteY3" fmla="*/ 1967378 h 2219116"/>
                  <a:gd name="connsiteX4" fmla="*/ 3691739 w 3691739"/>
                  <a:gd name="connsiteY4" fmla="*/ 2192743 h 2219116"/>
                  <a:gd name="connsiteX0" fmla="*/ 0 w 3691739"/>
                  <a:gd name="connsiteY0" fmla="*/ 2204097 h 2208110"/>
                  <a:gd name="connsiteX1" fmla="*/ 432438 w 3691739"/>
                  <a:gd name="connsiteY1" fmla="*/ 1854125 h 2208110"/>
                  <a:gd name="connsiteX2" fmla="*/ 1120995 w 3691739"/>
                  <a:gd name="connsiteY2" fmla="*/ 95 h 2208110"/>
                  <a:gd name="connsiteX3" fmla="*/ 2452962 w 3691739"/>
                  <a:gd name="connsiteY3" fmla="*/ 1936962 h 2208110"/>
                  <a:gd name="connsiteX4" fmla="*/ 3691739 w 3691739"/>
                  <a:gd name="connsiteY4" fmla="*/ 2192662 h 2208110"/>
                  <a:gd name="connsiteX0" fmla="*/ 0 w 3569228"/>
                  <a:gd name="connsiteY0" fmla="*/ 2204097 h 2231277"/>
                  <a:gd name="connsiteX1" fmla="*/ 432438 w 3569228"/>
                  <a:gd name="connsiteY1" fmla="*/ 1854125 h 2231277"/>
                  <a:gd name="connsiteX2" fmla="*/ 1120995 w 3569228"/>
                  <a:gd name="connsiteY2" fmla="*/ 95 h 2231277"/>
                  <a:gd name="connsiteX3" fmla="*/ 2452962 w 3569228"/>
                  <a:gd name="connsiteY3" fmla="*/ 1936962 h 2231277"/>
                  <a:gd name="connsiteX4" fmla="*/ 3569228 w 3569228"/>
                  <a:gd name="connsiteY4" fmla="*/ 2222997 h 2231277"/>
                  <a:gd name="connsiteX0" fmla="*/ 0 w 3569228"/>
                  <a:gd name="connsiteY0" fmla="*/ 2204135 h 2231315"/>
                  <a:gd name="connsiteX1" fmla="*/ 365614 w 3569228"/>
                  <a:gd name="connsiteY1" fmla="*/ 1838995 h 2231315"/>
                  <a:gd name="connsiteX2" fmla="*/ 1120995 w 3569228"/>
                  <a:gd name="connsiteY2" fmla="*/ 133 h 2231315"/>
                  <a:gd name="connsiteX3" fmla="*/ 2452962 w 3569228"/>
                  <a:gd name="connsiteY3" fmla="*/ 1937000 h 2231315"/>
                  <a:gd name="connsiteX4" fmla="*/ 3569228 w 3569228"/>
                  <a:gd name="connsiteY4" fmla="*/ 2223035 h 2231315"/>
                  <a:gd name="connsiteX0" fmla="*/ 0 w 3714014"/>
                  <a:gd name="connsiteY0" fmla="*/ 2219302 h 2231315"/>
                  <a:gd name="connsiteX1" fmla="*/ 510400 w 3714014"/>
                  <a:gd name="connsiteY1" fmla="*/ 1838995 h 2231315"/>
                  <a:gd name="connsiteX2" fmla="*/ 1265781 w 3714014"/>
                  <a:gd name="connsiteY2" fmla="*/ 133 h 2231315"/>
                  <a:gd name="connsiteX3" fmla="*/ 2597748 w 3714014"/>
                  <a:gd name="connsiteY3" fmla="*/ 1937000 h 2231315"/>
                  <a:gd name="connsiteX4" fmla="*/ 3714014 w 3714014"/>
                  <a:gd name="connsiteY4" fmla="*/ 2223035 h 2231315"/>
                  <a:gd name="connsiteX0" fmla="*/ 0 w 3714014"/>
                  <a:gd name="connsiteY0" fmla="*/ 2128305 h 2137490"/>
                  <a:gd name="connsiteX1" fmla="*/ 510400 w 3714014"/>
                  <a:gd name="connsiteY1" fmla="*/ 1747998 h 2137490"/>
                  <a:gd name="connsiteX2" fmla="*/ 1265781 w 3714014"/>
                  <a:gd name="connsiteY2" fmla="*/ 141 h 2137490"/>
                  <a:gd name="connsiteX3" fmla="*/ 2597748 w 3714014"/>
                  <a:gd name="connsiteY3" fmla="*/ 1846003 h 2137490"/>
                  <a:gd name="connsiteX4" fmla="*/ 3714014 w 3714014"/>
                  <a:gd name="connsiteY4" fmla="*/ 2132038 h 2137490"/>
                  <a:gd name="connsiteX0" fmla="*/ 0 w 3714014"/>
                  <a:gd name="connsiteY0" fmla="*/ 2128184 h 2137370"/>
                  <a:gd name="connsiteX1" fmla="*/ 554950 w 3714014"/>
                  <a:gd name="connsiteY1" fmla="*/ 1808547 h 2137370"/>
                  <a:gd name="connsiteX2" fmla="*/ 1265781 w 3714014"/>
                  <a:gd name="connsiteY2" fmla="*/ 20 h 2137370"/>
                  <a:gd name="connsiteX3" fmla="*/ 2597748 w 3714014"/>
                  <a:gd name="connsiteY3" fmla="*/ 1845882 h 2137370"/>
                  <a:gd name="connsiteX4" fmla="*/ 3714014 w 3714014"/>
                  <a:gd name="connsiteY4" fmla="*/ 2131917 h 2137370"/>
                  <a:gd name="connsiteX0" fmla="*/ 0 w 3714014"/>
                  <a:gd name="connsiteY0" fmla="*/ 2128317 h 2157760"/>
                  <a:gd name="connsiteX1" fmla="*/ 554950 w 3714014"/>
                  <a:gd name="connsiteY1" fmla="*/ 1808680 h 2157760"/>
                  <a:gd name="connsiteX2" fmla="*/ 1265781 w 3714014"/>
                  <a:gd name="connsiteY2" fmla="*/ 153 h 2157760"/>
                  <a:gd name="connsiteX3" fmla="*/ 2586611 w 3714014"/>
                  <a:gd name="connsiteY3" fmla="*/ 1913089 h 2157760"/>
                  <a:gd name="connsiteX4" fmla="*/ 3714014 w 3714014"/>
                  <a:gd name="connsiteY4" fmla="*/ 2132050 h 2157760"/>
                  <a:gd name="connsiteX0" fmla="*/ 0 w 3714014"/>
                  <a:gd name="connsiteY0" fmla="*/ 2128435 h 2157878"/>
                  <a:gd name="connsiteX1" fmla="*/ 521538 w 3714014"/>
                  <a:gd name="connsiteY1" fmla="*/ 1775262 h 2157878"/>
                  <a:gd name="connsiteX2" fmla="*/ 1265781 w 3714014"/>
                  <a:gd name="connsiteY2" fmla="*/ 271 h 2157878"/>
                  <a:gd name="connsiteX3" fmla="*/ 2586611 w 3714014"/>
                  <a:gd name="connsiteY3" fmla="*/ 1913207 h 2157878"/>
                  <a:gd name="connsiteX4" fmla="*/ 3714014 w 3714014"/>
                  <a:gd name="connsiteY4" fmla="*/ 2132168 h 2157878"/>
                  <a:gd name="connsiteX0" fmla="*/ 0 w 3714014"/>
                  <a:gd name="connsiteY0" fmla="*/ 2044608 h 2069684"/>
                  <a:gd name="connsiteX1" fmla="*/ 521538 w 3714014"/>
                  <a:gd name="connsiteY1" fmla="*/ 1691435 h 2069684"/>
                  <a:gd name="connsiteX2" fmla="*/ 1288056 w 3714014"/>
                  <a:gd name="connsiteY2" fmla="*/ 286 h 2069684"/>
                  <a:gd name="connsiteX3" fmla="*/ 2586611 w 3714014"/>
                  <a:gd name="connsiteY3" fmla="*/ 1829380 h 2069684"/>
                  <a:gd name="connsiteX4" fmla="*/ 3714014 w 3714014"/>
                  <a:gd name="connsiteY4" fmla="*/ 2048341 h 2069684"/>
                  <a:gd name="connsiteX0" fmla="*/ 0 w 3714014"/>
                  <a:gd name="connsiteY0" fmla="*/ 2044608 h 2069684"/>
                  <a:gd name="connsiteX1" fmla="*/ 577225 w 3714014"/>
                  <a:gd name="connsiteY1" fmla="*/ 1691435 h 2069684"/>
                  <a:gd name="connsiteX2" fmla="*/ 1288056 w 3714014"/>
                  <a:gd name="connsiteY2" fmla="*/ 286 h 2069684"/>
                  <a:gd name="connsiteX3" fmla="*/ 2586611 w 3714014"/>
                  <a:gd name="connsiteY3" fmla="*/ 1829380 h 2069684"/>
                  <a:gd name="connsiteX4" fmla="*/ 3714014 w 3714014"/>
                  <a:gd name="connsiteY4" fmla="*/ 2048341 h 2069684"/>
                  <a:gd name="connsiteX0" fmla="*/ 0 w 4048137"/>
                  <a:gd name="connsiteY0" fmla="*/ 2044608 h 2058713"/>
                  <a:gd name="connsiteX1" fmla="*/ 577225 w 4048137"/>
                  <a:gd name="connsiteY1" fmla="*/ 1691435 h 2058713"/>
                  <a:gd name="connsiteX2" fmla="*/ 1288056 w 4048137"/>
                  <a:gd name="connsiteY2" fmla="*/ 286 h 2058713"/>
                  <a:gd name="connsiteX3" fmla="*/ 2586611 w 4048137"/>
                  <a:gd name="connsiteY3" fmla="*/ 1829380 h 2058713"/>
                  <a:gd name="connsiteX4" fmla="*/ 4048137 w 4048137"/>
                  <a:gd name="connsiteY4" fmla="*/ 2031572 h 2058713"/>
                  <a:gd name="connsiteX0" fmla="*/ 0 w 4048137"/>
                  <a:gd name="connsiteY0" fmla="*/ 2044608 h 2058713"/>
                  <a:gd name="connsiteX1" fmla="*/ 577225 w 4048137"/>
                  <a:gd name="connsiteY1" fmla="*/ 1691435 h 2058713"/>
                  <a:gd name="connsiteX2" fmla="*/ 1288056 w 4048137"/>
                  <a:gd name="connsiteY2" fmla="*/ 286 h 2058713"/>
                  <a:gd name="connsiteX3" fmla="*/ 2653435 w 4048137"/>
                  <a:gd name="connsiteY3" fmla="*/ 1829380 h 2058713"/>
                  <a:gd name="connsiteX4" fmla="*/ 4048137 w 4048137"/>
                  <a:gd name="connsiteY4" fmla="*/ 2031572 h 2058713"/>
                  <a:gd name="connsiteX0" fmla="*/ 0 w 4048137"/>
                  <a:gd name="connsiteY0" fmla="*/ 2044607 h 2058711"/>
                  <a:gd name="connsiteX1" fmla="*/ 577225 w 4048137"/>
                  <a:gd name="connsiteY1" fmla="*/ 1691434 h 2058711"/>
                  <a:gd name="connsiteX2" fmla="*/ 1265781 w 4048137"/>
                  <a:gd name="connsiteY2" fmla="*/ 286 h 2058711"/>
                  <a:gd name="connsiteX3" fmla="*/ 2653435 w 4048137"/>
                  <a:gd name="connsiteY3" fmla="*/ 1829379 h 2058711"/>
                  <a:gd name="connsiteX4" fmla="*/ 4048137 w 4048137"/>
                  <a:gd name="connsiteY4" fmla="*/ 2031571 h 2058711"/>
                  <a:gd name="connsiteX0" fmla="*/ 0 w 4048137"/>
                  <a:gd name="connsiteY0" fmla="*/ 2044539 h 2051610"/>
                  <a:gd name="connsiteX1" fmla="*/ 577225 w 4048137"/>
                  <a:gd name="connsiteY1" fmla="*/ 1691366 h 2051610"/>
                  <a:gd name="connsiteX2" fmla="*/ 1265781 w 4048137"/>
                  <a:gd name="connsiteY2" fmla="*/ 218 h 2051610"/>
                  <a:gd name="connsiteX3" fmla="*/ 2456166 w 4048137"/>
                  <a:gd name="connsiteY3" fmla="*/ 1811493 h 2051610"/>
                  <a:gd name="connsiteX4" fmla="*/ 4048137 w 4048137"/>
                  <a:gd name="connsiteY4" fmla="*/ 2031503 h 20516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048137" h="2051610">
                    <a:moveTo>
                      <a:pt x="0" y="2044539"/>
                    </a:moveTo>
                    <a:cubicBezTo>
                      <a:pt x="66368" y="2046997"/>
                      <a:pt x="366261" y="2032086"/>
                      <a:pt x="577225" y="1691366"/>
                    </a:cubicBezTo>
                    <a:cubicBezTo>
                      <a:pt x="788189" y="1350646"/>
                      <a:pt x="952624" y="-19803"/>
                      <a:pt x="1265781" y="218"/>
                    </a:cubicBezTo>
                    <a:cubicBezTo>
                      <a:pt x="1578938" y="20239"/>
                      <a:pt x="1992440" y="1472946"/>
                      <a:pt x="2456166" y="1811493"/>
                    </a:cubicBezTo>
                    <a:cubicBezTo>
                      <a:pt x="2919892" y="2150040"/>
                      <a:pt x="4048137" y="2031503"/>
                      <a:pt x="4048137" y="2031503"/>
                    </a:cubicBezTo>
                  </a:path>
                </a:pathLst>
              </a:custGeom>
              <a:noFill/>
              <a:ln w="28575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IN"/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>
                <a:off x="1691680" y="5661234"/>
                <a:ext cx="5616624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4283332" y="4389327"/>
                <a:ext cx="0" cy="204787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3557272" y="3716261"/>
                <a:ext cx="0" cy="322531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8" name="TextBox 23"/>
          <p:cNvSpPr txBox="1">
            <a:spLocks noChangeArrowheads="1"/>
          </p:cNvSpPr>
          <p:nvPr/>
        </p:nvSpPr>
        <p:spPr bwMode="auto">
          <a:xfrm>
            <a:off x="5834063" y="2349500"/>
            <a:ext cx="271145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640E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467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C21A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Mean &gt; median &gt; mode</a:t>
            </a:r>
            <a:endParaRPr lang="en-IN" altLang="en-US" sz="1800"/>
          </a:p>
        </p:txBody>
      </p:sp>
    </p:spTree>
    <p:extLst>
      <p:ext uri="{BB962C8B-B14F-4D97-AF65-F5344CB8AC3E}">
        <p14:creationId xmlns:p14="http://schemas.microsoft.com/office/powerpoint/2010/main" val="442400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79" y="199738"/>
            <a:ext cx="7094022" cy="990600"/>
          </a:xfrm>
          <a:effectLst/>
        </p:spPr>
        <p:txBody>
          <a:bodyPr>
            <a:normAutofit/>
          </a:bodyPr>
          <a:lstStyle/>
          <a:p>
            <a:r>
              <a:rPr lang="en-IN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SKEWNESS</a:t>
            </a:r>
            <a:endParaRPr lang="en-IN" sz="3200" b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429520" y="6557986"/>
            <a:ext cx="588336" cy="228600"/>
          </a:xfrm>
        </p:spPr>
        <p:txBody>
          <a:bodyPr>
            <a:noAutofit/>
          </a:bodyPr>
          <a:lstStyle/>
          <a:p>
            <a:fld id="{39A8EE05-A541-4149-AD7D-54F594853856}" type="slidenum">
              <a:rPr lang="en-IN" sz="1400" smtClean="0"/>
              <a:pPr/>
              <a:t>5</a:t>
            </a:fld>
            <a:endParaRPr lang="en-IN" sz="1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591" y="56453"/>
            <a:ext cx="1779580" cy="871630"/>
          </a:xfrm>
          <a:prstGeom prst="rect">
            <a:avLst/>
          </a:prstGeom>
        </p:spPr>
      </p:pic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142875" y="993775"/>
            <a:ext cx="8864600" cy="3698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640E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467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C21A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IN" altLang="en-US" sz="1800" b="1" dirty="0" smtClean="0">
                <a:latin typeface="Calibri" panose="020F0502020204030204" pitchFamily="34" charset="0"/>
              </a:rPr>
              <a:t>Negative </a:t>
            </a:r>
            <a:r>
              <a:rPr lang="en-IN" altLang="en-US" sz="1800" b="1" dirty="0">
                <a:latin typeface="Calibri" panose="020F0502020204030204" pitchFamily="34" charset="0"/>
              </a:rPr>
              <a:t>Skewness</a:t>
            </a:r>
            <a:endParaRPr lang="en-IN" altLang="en-US" sz="1800" b="1" dirty="0"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2875" y="1363663"/>
            <a:ext cx="8864600" cy="45243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dirty="0"/>
              <a:t>A positively skewed distribution is characterized by many outliers in the upper region, or right tail. A positively skewed distribution is said to be skewed right because of its relatively long upper (right) tail.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IN" dirty="0" smtClean="0"/>
          </a:p>
          <a:p>
            <a:pPr>
              <a:defRPr/>
            </a:pPr>
            <a:endParaRPr lang="en-IN" dirty="0"/>
          </a:p>
          <a:p>
            <a:pPr>
              <a:defRPr/>
            </a:pPr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142875" y="1363663"/>
            <a:ext cx="8864600" cy="50783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dirty="0"/>
              <a:t>A negatively skewed distribution has a disproportionately large amount of outliers that fall within its lower (left) tail. A negatively skewed distribution is said to be skewed left because of its long lower tail.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Therefore,</a:t>
            </a:r>
            <a:r>
              <a:rPr lang="en-US" b="1" dirty="0"/>
              <a:t> For normal distribution, skewness = 0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When a distribution is right skewed, sample skewness is positive because the deviations above the mean are larger on average.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A left-skewed distribution has a negative sample </a:t>
            </a:r>
            <a:r>
              <a:rPr lang="en-US" dirty="0" smtClean="0"/>
              <a:t>skewness</a:t>
            </a:r>
            <a:endParaRPr lang="en-US" dirty="0"/>
          </a:p>
        </p:txBody>
      </p:sp>
      <p:grpSp>
        <p:nvGrpSpPr>
          <p:cNvPr id="17" name="Group 14"/>
          <p:cNvGrpSpPr>
            <a:grpSpLocks/>
          </p:cNvGrpSpPr>
          <p:nvPr/>
        </p:nvGrpSpPr>
        <p:grpSpPr bwMode="auto">
          <a:xfrm>
            <a:off x="609600" y="2125663"/>
            <a:ext cx="5381625" cy="2724150"/>
            <a:chOff x="424339" y="3255728"/>
            <a:chExt cx="5875853" cy="3170907"/>
          </a:xfrm>
        </p:grpSpPr>
        <p:sp>
          <p:nvSpPr>
            <p:cNvPr id="18" name="TextBox 15"/>
            <p:cNvSpPr txBox="1">
              <a:spLocks noChangeArrowheads="1"/>
            </p:cNvSpPr>
            <p:nvPr/>
          </p:nvSpPr>
          <p:spPr bwMode="auto">
            <a:xfrm>
              <a:off x="1979712" y="5351628"/>
              <a:ext cx="2520280" cy="10750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640E0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467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21A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       Mean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Median   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             Mode</a:t>
              </a:r>
              <a:endParaRPr lang="en-IN" altLang="en-US" sz="1800"/>
            </a:p>
          </p:txBody>
        </p:sp>
        <p:grpSp>
          <p:nvGrpSpPr>
            <p:cNvPr id="19" name="Group 16"/>
            <p:cNvGrpSpPr>
              <a:grpSpLocks/>
            </p:cNvGrpSpPr>
            <p:nvPr/>
          </p:nvGrpSpPr>
          <p:grpSpPr bwMode="auto">
            <a:xfrm>
              <a:off x="424339" y="3255728"/>
              <a:ext cx="5875853" cy="3018105"/>
              <a:chOff x="424339" y="3255728"/>
              <a:chExt cx="5875853" cy="3018105"/>
            </a:xfrm>
          </p:grpSpPr>
          <p:sp>
            <p:nvSpPr>
              <p:cNvPr id="20" name="Freeform 19"/>
              <p:cNvSpPr/>
              <p:nvPr/>
            </p:nvSpPr>
            <p:spPr>
              <a:xfrm>
                <a:off x="635800" y="3255728"/>
                <a:ext cx="5605460" cy="1871869"/>
              </a:xfrm>
              <a:custGeom>
                <a:avLst/>
                <a:gdLst>
                  <a:gd name="connsiteX0" fmla="*/ 0 w 2861187"/>
                  <a:gd name="connsiteY0" fmla="*/ 1519171 h 1676778"/>
                  <a:gd name="connsiteX1" fmla="*/ 398206 w 2861187"/>
                  <a:gd name="connsiteY1" fmla="*/ 1533919 h 1676778"/>
                  <a:gd name="connsiteX2" fmla="*/ 1224116 w 2861187"/>
                  <a:gd name="connsiteY2" fmla="*/ 87 h 1676778"/>
                  <a:gd name="connsiteX3" fmla="*/ 1917290 w 2861187"/>
                  <a:gd name="connsiteY3" fmla="*/ 1607661 h 1676778"/>
                  <a:gd name="connsiteX4" fmla="*/ 2861187 w 2861187"/>
                  <a:gd name="connsiteY4" fmla="*/ 1165210 h 1676778"/>
                  <a:gd name="connsiteX0" fmla="*/ 0 w 2861187"/>
                  <a:gd name="connsiteY0" fmla="*/ 1519172 h 1697513"/>
                  <a:gd name="connsiteX1" fmla="*/ 117987 w 2861187"/>
                  <a:gd name="connsiteY1" fmla="*/ 1651908 h 1697513"/>
                  <a:gd name="connsiteX2" fmla="*/ 398206 w 2861187"/>
                  <a:gd name="connsiteY2" fmla="*/ 1533920 h 1697513"/>
                  <a:gd name="connsiteX3" fmla="*/ 1224116 w 2861187"/>
                  <a:gd name="connsiteY3" fmla="*/ 88 h 1697513"/>
                  <a:gd name="connsiteX4" fmla="*/ 1917290 w 2861187"/>
                  <a:gd name="connsiteY4" fmla="*/ 1607662 h 1697513"/>
                  <a:gd name="connsiteX5" fmla="*/ 2861187 w 2861187"/>
                  <a:gd name="connsiteY5" fmla="*/ 1165211 h 1697513"/>
                  <a:gd name="connsiteX0" fmla="*/ 0 w 2743200"/>
                  <a:gd name="connsiteY0" fmla="*/ 1651908 h 1697513"/>
                  <a:gd name="connsiteX1" fmla="*/ 280219 w 2743200"/>
                  <a:gd name="connsiteY1" fmla="*/ 1533920 h 1697513"/>
                  <a:gd name="connsiteX2" fmla="*/ 1106129 w 2743200"/>
                  <a:gd name="connsiteY2" fmla="*/ 88 h 1697513"/>
                  <a:gd name="connsiteX3" fmla="*/ 1799303 w 2743200"/>
                  <a:gd name="connsiteY3" fmla="*/ 1607662 h 1697513"/>
                  <a:gd name="connsiteX4" fmla="*/ 2743200 w 2743200"/>
                  <a:gd name="connsiteY4" fmla="*/ 1165211 h 1697513"/>
                  <a:gd name="connsiteX0" fmla="*/ 0 w 2418735"/>
                  <a:gd name="connsiteY0" fmla="*/ 1651908 h 1731780"/>
                  <a:gd name="connsiteX1" fmla="*/ 280219 w 2418735"/>
                  <a:gd name="connsiteY1" fmla="*/ 1533920 h 1731780"/>
                  <a:gd name="connsiteX2" fmla="*/ 1106129 w 2418735"/>
                  <a:gd name="connsiteY2" fmla="*/ 88 h 1731780"/>
                  <a:gd name="connsiteX3" fmla="*/ 1799303 w 2418735"/>
                  <a:gd name="connsiteY3" fmla="*/ 1607662 h 1731780"/>
                  <a:gd name="connsiteX4" fmla="*/ 2418735 w 2418735"/>
                  <a:gd name="connsiteY4" fmla="*/ 1622411 h 1731780"/>
                  <a:gd name="connsiteX0" fmla="*/ 0 w 2462980"/>
                  <a:gd name="connsiteY0" fmla="*/ 1651908 h 1717370"/>
                  <a:gd name="connsiteX1" fmla="*/ 280219 w 2462980"/>
                  <a:gd name="connsiteY1" fmla="*/ 1533920 h 1717370"/>
                  <a:gd name="connsiteX2" fmla="*/ 1106129 w 2462980"/>
                  <a:gd name="connsiteY2" fmla="*/ 88 h 1717370"/>
                  <a:gd name="connsiteX3" fmla="*/ 1799303 w 2462980"/>
                  <a:gd name="connsiteY3" fmla="*/ 1607662 h 1717370"/>
                  <a:gd name="connsiteX4" fmla="*/ 2462980 w 2462980"/>
                  <a:gd name="connsiteY4" fmla="*/ 1578166 h 1717370"/>
                  <a:gd name="connsiteX0" fmla="*/ 0 w 2227006"/>
                  <a:gd name="connsiteY0" fmla="*/ 1651908 h 1754685"/>
                  <a:gd name="connsiteX1" fmla="*/ 280219 w 2227006"/>
                  <a:gd name="connsiteY1" fmla="*/ 1533920 h 1754685"/>
                  <a:gd name="connsiteX2" fmla="*/ 1106129 w 2227006"/>
                  <a:gd name="connsiteY2" fmla="*/ 88 h 1754685"/>
                  <a:gd name="connsiteX3" fmla="*/ 1799303 w 2227006"/>
                  <a:gd name="connsiteY3" fmla="*/ 1607662 h 1754685"/>
                  <a:gd name="connsiteX4" fmla="*/ 2227006 w 2227006"/>
                  <a:gd name="connsiteY4" fmla="*/ 1681404 h 1754685"/>
                  <a:gd name="connsiteX0" fmla="*/ 0 w 2227006"/>
                  <a:gd name="connsiteY0" fmla="*/ 1651880 h 1754657"/>
                  <a:gd name="connsiteX1" fmla="*/ 315868 w 2227006"/>
                  <a:gd name="connsiteY1" fmla="*/ 1546747 h 1754657"/>
                  <a:gd name="connsiteX2" fmla="*/ 1106129 w 2227006"/>
                  <a:gd name="connsiteY2" fmla="*/ 60 h 1754657"/>
                  <a:gd name="connsiteX3" fmla="*/ 1799303 w 2227006"/>
                  <a:gd name="connsiteY3" fmla="*/ 1607634 h 1754657"/>
                  <a:gd name="connsiteX4" fmla="*/ 2227006 w 2227006"/>
                  <a:gd name="connsiteY4" fmla="*/ 1681376 h 1754657"/>
                  <a:gd name="connsiteX0" fmla="*/ 0 w 2227006"/>
                  <a:gd name="connsiteY0" fmla="*/ 1651822 h 1724107"/>
                  <a:gd name="connsiteX1" fmla="*/ 315868 w 2227006"/>
                  <a:gd name="connsiteY1" fmla="*/ 1546689 h 1724107"/>
                  <a:gd name="connsiteX2" fmla="*/ 1106129 w 2227006"/>
                  <a:gd name="connsiteY2" fmla="*/ 2 h 1724107"/>
                  <a:gd name="connsiteX3" fmla="*/ 1846835 w 2227006"/>
                  <a:gd name="connsiteY3" fmla="*/ 1556156 h 1724107"/>
                  <a:gd name="connsiteX4" fmla="*/ 2227006 w 2227006"/>
                  <a:gd name="connsiteY4" fmla="*/ 1681318 h 1724107"/>
                  <a:gd name="connsiteX0" fmla="*/ 0 w 2286421"/>
                  <a:gd name="connsiteY0" fmla="*/ 1703242 h 1732680"/>
                  <a:gd name="connsiteX1" fmla="*/ 375283 w 2286421"/>
                  <a:gd name="connsiteY1" fmla="*/ 1546689 h 1732680"/>
                  <a:gd name="connsiteX2" fmla="*/ 1165544 w 2286421"/>
                  <a:gd name="connsiteY2" fmla="*/ 2 h 1732680"/>
                  <a:gd name="connsiteX3" fmla="*/ 1906250 w 2286421"/>
                  <a:gd name="connsiteY3" fmla="*/ 1556156 h 1732680"/>
                  <a:gd name="connsiteX4" fmla="*/ 2286421 w 2286421"/>
                  <a:gd name="connsiteY4" fmla="*/ 1681318 h 1732680"/>
                  <a:gd name="connsiteX0" fmla="*/ 0 w 2333952"/>
                  <a:gd name="connsiteY0" fmla="*/ 1703242 h 1732680"/>
                  <a:gd name="connsiteX1" fmla="*/ 375283 w 2333952"/>
                  <a:gd name="connsiteY1" fmla="*/ 1546689 h 1732680"/>
                  <a:gd name="connsiteX2" fmla="*/ 1165544 w 2333952"/>
                  <a:gd name="connsiteY2" fmla="*/ 2 h 1732680"/>
                  <a:gd name="connsiteX3" fmla="*/ 1906250 w 2333952"/>
                  <a:gd name="connsiteY3" fmla="*/ 1556156 h 1732680"/>
                  <a:gd name="connsiteX4" fmla="*/ 2333952 w 2333952"/>
                  <a:gd name="connsiteY4" fmla="*/ 1694173 h 1732680"/>
                  <a:gd name="connsiteX0" fmla="*/ 0 w 2333952"/>
                  <a:gd name="connsiteY0" fmla="*/ 1703244 h 1732682"/>
                  <a:gd name="connsiteX1" fmla="*/ 375283 w 2333952"/>
                  <a:gd name="connsiteY1" fmla="*/ 1546691 h 1732682"/>
                  <a:gd name="connsiteX2" fmla="*/ 1165544 w 2333952"/>
                  <a:gd name="connsiteY2" fmla="*/ 4 h 1732682"/>
                  <a:gd name="connsiteX3" fmla="*/ 1952757 w 2333952"/>
                  <a:gd name="connsiteY3" fmla="*/ 1530451 h 1732682"/>
                  <a:gd name="connsiteX4" fmla="*/ 2333952 w 2333952"/>
                  <a:gd name="connsiteY4" fmla="*/ 1694175 h 1732682"/>
                  <a:gd name="connsiteX0" fmla="*/ 0 w 2333952"/>
                  <a:gd name="connsiteY0" fmla="*/ 1703244 h 1732682"/>
                  <a:gd name="connsiteX1" fmla="*/ 433417 w 2333952"/>
                  <a:gd name="connsiteY1" fmla="*/ 1546691 h 1732682"/>
                  <a:gd name="connsiteX2" fmla="*/ 1165544 w 2333952"/>
                  <a:gd name="connsiteY2" fmla="*/ 4 h 1732682"/>
                  <a:gd name="connsiteX3" fmla="*/ 1952757 w 2333952"/>
                  <a:gd name="connsiteY3" fmla="*/ 1530451 h 1732682"/>
                  <a:gd name="connsiteX4" fmla="*/ 2333952 w 2333952"/>
                  <a:gd name="connsiteY4" fmla="*/ 1694175 h 1732682"/>
                  <a:gd name="connsiteX0" fmla="*/ 0 w 2333952"/>
                  <a:gd name="connsiteY0" fmla="*/ 1728951 h 1759905"/>
                  <a:gd name="connsiteX1" fmla="*/ 433417 w 2333952"/>
                  <a:gd name="connsiteY1" fmla="*/ 1572398 h 1759905"/>
                  <a:gd name="connsiteX2" fmla="*/ 1188798 w 2333952"/>
                  <a:gd name="connsiteY2" fmla="*/ 4 h 1759905"/>
                  <a:gd name="connsiteX3" fmla="*/ 1952757 w 2333952"/>
                  <a:gd name="connsiteY3" fmla="*/ 1556158 h 1759905"/>
                  <a:gd name="connsiteX4" fmla="*/ 2333952 w 2333952"/>
                  <a:gd name="connsiteY4" fmla="*/ 1719882 h 1759905"/>
                  <a:gd name="connsiteX0" fmla="*/ 0 w 2310698"/>
                  <a:gd name="connsiteY0" fmla="*/ 1728951 h 1759905"/>
                  <a:gd name="connsiteX1" fmla="*/ 410163 w 2310698"/>
                  <a:gd name="connsiteY1" fmla="*/ 1572398 h 1759905"/>
                  <a:gd name="connsiteX2" fmla="*/ 1165544 w 2310698"/>
                  <a:gd name="connsiteY2" fmla="*/ 4 h 1759905"/>
                  <a:gd name="connsiteX3" fmla="*/ 1929503 w 2310698"/>
                  <a:gd name="connsiteY3" fmla="*/ 1556158 h 1759905"/>
                  <a:gd name="connsiteX4" fmla="*/ 2310698 w 2310698"/>
                  <a:gd name="connsiteY4" fmla="*/ 1719882 h 1759905"/>
                  <a:gd name="connsiteX0" fmla="*/ 0 w 2310698"/>
                  <a:gd name="connsiteY0" fmla="*/ 1728996 h 1759950"/>
                  <a:gd name="connsiteX1" fmla="*/ 410163 w 2310698"/>
                  <a:gd name="connsiteY1" fmla="*/ 1572443 h 1759950"/>
                  <a:gd name="connsiteX2" fmla="*/ 1165544 w 2310698"/>
                  <a:gd name="connsiteY2" fmla="*/ 49 h 1759950"/>
                  <a:gd name="connsiteX3" fmla="*/ 1996328 w 2310698"/>
                  <a:gd name="connsiteY3" fmla="*/ 1517799 h 1759950"/>
                  <a:gd name="connsiteX4" fmla="*/ 2310698 w 2310698"/>
                  <a:gd name="connsiteY4" fmla="*/ 1719927 h 1759950"/>
                  <a:gd name="connsiteX0" fmla="*/ 0 w 2310698"/>
                  <a:gd name="connsiteY0" fmla="*/ 1728962 h 1749045"/>
                  <a:gd name="connsiteX1" fmla="*/ 332201 w 2310698"/>
                  <a:gd name="connsiteY1" fmla="*/ 1546806 h 1749045"/>
                  <a:gd name="connsiteX2" fmla="*/ 1165544 w 2310698"/>
                  <a:gd name="connsiteY2" fmla="*/ 15 h 1749045"/>
                  <a:gd name="connsiteX3" fmla="*/ 1996328 w 2310698"/>
                  <a:gd name="connsiteY3" fmla="*/ 1517765 h 1749045"/>
                  <a:gd name="connsiteX4" fmla="*/ 2310698 w 2310698"/>
                  <a:gd name="connsiteY4" fmla="*/ 1719893 h 1749045"/>
                  <a:gd name="connsiteX0" fmla="*/ 0 w 2310698"/>
                  <a:gd name="connsiteY0" fmla="*/ 1767365 h 1789452"/>
                  <a:gd name="connsiteX1" fmla="*/ 332201 w 2310698"/>
                  <a:gd name="connsiteY1" fmla="*/ 1585209 h 1789452"/>
                  <a:gd name="connsiteX2" fmla="*/ 998483 w 2310698"/>
                  <a:gd name="connsiteY2" fmla="*/ 13 h 1789452"/>
                  <a:gd name="connsiteX3" fmla="*/ 1996328 w 2310698"/>
                  <a:gd name="connsiteY3" fmla="*/ 1556168 h 1789452"/>
                  <a:gd name="connsiteX4" fmla="*/ 2310698 w 2310698"/>
                  <a:gd name="connsiteY4" fmla="*/ 1758296 h 1789452"/>
                  <a:gd name="connsiteX0" fmla="*/ 0 w 2310698"/>
                  <a:gd name="connsiteY0" fmla="*/ 1767410 h 1813347"/>
                  <a:gd name="connsiteX1" fmla="*/ 332201 w 2310698"/>
                  <a:gd name="connsiteY1" fmla="*/ 1585254 h 1813347"/>
                  <a:gd name="connsiteX2" fmla="*/ 998483 w 2310698"/>
                  <a:gd name="connsiteY2" fmla="*/ 58 h 1813347"/>
                  <a:gd name="connsiteX3" fmla="*/ 1851541 w 2310698"/>
                  <a:gd name="connsiteY3" fmla="*/ 1645825 h 1813347"/>
                  <a:gd name="connsiteX4" fmla="*/ 2310698 w 2310698"/>
                  <a:gd name="connsiteY4" fmla="*/ 1758341 h 1813347"/>
                  <a:gd name="connsiteX0" fmla="*/ 0 w 2577997"/>
                  <a:gd name="connsiteY0" fmla="*/ 1767410 h 1813347"/>
                  <a:gd name="connsiteX1" fmla="*/ 332201 w 2577997"/>
                  <a:gd name="connsiteY1" fmla="*/ 1585254 h 1813347"/>
                  <a:gd name="connsiteX2" fmla="*/ 998483 w 2577997"/>
                  <a:gd name="connsiteY2" fmla="*/ 58 h 1813347"/>
                  <a:gd name="connsiteX3" fmla="*/ 1851541 w 2577997"/>
                  <a:gd name="connsiteY3" fmla="*/ 1645825 h 1813347"/>
                  <a:gd name="connsiteX4" fmla="*/ 2577997 w 2577997"/>
                  <a:gd name="connsiteY4" fmla="*/ 1758341 h 1813347"/>
                  <a:gd name="connsiteX0" fmla="*/ 0 w 2655959"/>
                  <a:gd name="connsiteY0" fmla="*/ 1818617 h 1826631"/>
                  <a:gd name="connsiteX1" fmla="*/ 410163 w 2655959"/>
                  <a:gd name="connsiteY1" fmla="*/ 1585254 h 1826631"/>
                  <a:gd name="connsiteX2" fmla="*/ 1076445 w 2655959"/>
                  <a:gd name="connsiteY2" fmla="*/ 58 h 1826631"/>
                  <a:gd name="connsiteX3" fmla="*/ 1929503 w 2655959"/>
                  <a:gd name="connsiteY3" fmla="*/ 1645825 h 1826631"/>
                  <a:gd name="connsiteX4" fmla="*/ 2655959 w 2655959"/>
                  <a:gd name="connsiteY4" fmla="*/ 1758341 h 1826631"/>
                  <a:gd name="connsiteX0" fmla="*/ 0 w 2655959"/>
                  <a:gd name="connsiteY0" fmla="*/ 1818679 h 1821926"/>
                  <a:gd name="connsiteX1" fmla="*/ 321064 w 2655959"/>
                  <a:gd name="connsiteY1" fmla="*/ 1559713 h 1821926"/>
                  <a:gd name="connsiteX2" fmla="*/ 1076445 w 2655959"/>
                  <a:gd name="connsiteY2" fmla="*/ 120 h 1821926"/>
                  <a:gd name="connsiteX3" fmla="*/ 1929503 w 2655959"/>
                  <a:gd name="connsiteY3" fmla="*/ 1645887 h 1821926"/>
                  <a:gd name="connsiteX4" fmla="*/ 2655959 w 2655959"/>
                  <a:gd name="connsiteY4" fmla="*/ 1758403 h 1821926"/>
                  <a:gd name="connsiteX0" fmla="*/ 0 w 2655959"/>
                  <a:gd name="connsiteY0" fmla="*/ 2113097 h 2128222"/>
                  <a:gd name="connsiteX1" fmla="*/ 321064 w 2655959"/>
                  <a:gd name="connsiteY1" fmla="*/ 1854131 h 2128222"/>
                  <a:gd name="connsiteX2" fmla="*/ 875972 w 2655959"/>
                  <a:gd name="connsiteY2" fmla="*/ 101 h 2128222"/>
                  <a:gd name="connsiteX3" fmla="*/ 1929503 w 2655959"/>
                  <a:gd name="connsiteY3" fmla="*/ 1940305 h 2128222"/>
                  <a:gd name="connsiteX4" fmla="*/ 2655959 w 2655959"/>
                  <a:gd name="connsiteY4" fmla="*/ 2052821 h 2128222"/>
                  <a:gd name="connsiteX0" fmla="*/ 0 w 3023494"/>
                  <a:gd name="connsiteY0" fmla="*/ 2113097 h 2160862"/>
                  <a:gd name="connsiteX1" fmla="*/ 321064 w 3023494"/>
                  <a:gd name="connsiteY1" fmla="*/ 1854131 h 2160862"/>
                  <a:gd name="connsiteX2" fmla="*/ 875972 w 3023494"/>
                  <a:gd name="connsiteY2" fmla="*/ 101 h 2160862"/>
                  <a:gd name="connsiteX3" fmla="*/ 1929503 w 3023494"/>
                  <a:gd name="connsiteY3" fmla="*/ 1940305 h 2160862"/>
                  <a:gd name="connsiteX4" fmla="*/ 3023494 w 3023494"/>
                  <a:gd name="connsiteY4" fmla="*/ 2116829 h 2160862"/>
                  <a:gd name="connsiteX0" fmla="*/ 0 w 3023494"/>
                  <a:gd name="connsiteY0" fmla="*/ 2113003 h 2133714"/>
                  <a:gd name="connsiteX1" fmla="*/ 321064 w 3023494"/>
                  <a:gd name="connsiteY1" fmla="*/ 1854037 h 2133714"/>
                  <a:gd name="connsiteX2" fmla="*/ 875972 w 3023494"/>
                  <a:gd name="connsiteY2" fmla="*/ 7 h 2133714"/>
                  <a:gd name="connsiteX3" fmla="*/ 2107702 w 3023494"/>
                  <a:gd name="connsiteY3" fmla="*/ 1876204 h 2133714"/>
                  <a:gd name="connsiteX4" fmla="*/ 3023494 w 3023494"/>
                  <a:gd name="connsiteY4" fmla="*/ 2116735 h 2133714"/>
                  <a:gd name="connsiteX0" fmla="*/ 0 w 3023494"/>
                  <a:gd name="connsiteY0" fmla="*/ 2113089 h 2159199"/>
                  <a:gd name="connsiteX1" fmla="*/ 321064 w 3023494"/>
                  <a:gd name="connsiteY1" fmla="*/ 1854123 h 2159199"/>
                  <a:gd name="connsiteX2" fmla="*/ 875972 w 3023494"/>
                  <a:gd name="connsiteY2" fmla="*/ 93 h 2159199"/>
                  <a:gd name="connsiteX3" fmla="*/ 2107702 w 3023494"/>
                  <a:gd name="connsiteY3" fmla="*/ 1936961 h 2159199"/>
                  <a:gd name="connsiteX4" fmla="*/ 3023494 w 3023494"/>
                  <a:gd name="connsiteY4" fmla="*/ 2116821 h 2159199"/>
                  <a:gd name="connsiteX0" fmla="*/ 0 w 2934395"/>
                  <a:gd name="connsiteY0" fmla="*/ 2113089 h 2187094"/>
                  <a:gd name="connsiteX1" fmla="*/ 321064 w 2934395"/>
                  <a:gd name="connsiteY1" fmla="*/ 1854123 h 2187094"/>
                  <a:gd name="connsiteX2" fmla="*/ 875972 w 2934395"/>
                  <a:gd name="connsiteY2" fmla="*/ 93 h 2187094"/>
                  <a:gd name="connsiteX3" fmla="*/ 2107702 w 2934395"/>
                  <a:gd name="connsiteY3" fmla="*/ 1936961 h 2187094"/>
                  <a:gd name="connsiteX4" fmla="*/ 2934395 w 2934395"/>
                  <a:gd name="connsiteY4" fmla="*/ 2162324 h 2187094"/>
                  <a:gd name="connsiteX0" fmla="*/ 0 w 3446716"/>
                  <a:gd name="connsiteY0" fmla="*/ 2113089 h 2208108"/>
                  <a:gd name="connsiteX1" fmla="*/ 321064 w 3446716"/>
                  <a:gd name="connsiteY1" fmla="*/ 1854123 h 2208108"/>
                  <a:gd name="connsiteX2" fmla="*/ 875972 w 3446716"/>
                  <a:gd name="connsiteY2" fmla="*/ 93 h 2208108"/>
                  <a:gd name="connsiteX3" fmla="*/ 2107702 w 3446716"/>
                  <a:gd name="connsiteY3" fmla="*/ 1936961 h 2208108"/>
                  <a:gd name="connsiteX4" fmla="*/ 3446716 w 3446716"/>
                  <a:gd name="connsiteY4" fmla="*/ 2192660 h 2208108"/>
                  <a:gd name="connsiteX0" fmla="*/ 0 w 3446716"/>
                  <a:gd name="connsiteY0" fmla="*/ 2113274 h 2232525"/>
                  <a:gd name="connsiteX1" fmla="*/ 321064 w 3446716"/>
                  <a:gd name="connsiteY1" fmla="*/ 1854308 h 2232525"/>
                  <a:gd name="connsiteX2" fmla="*/ 875972 w 3446716"/>
                  <a:gd name="connsiteY2" fmla="*/ 278 h 2232525"/>
                  <a:gd name="connsiteX3" fmla="*/ 2118839 w 3446716"/>
                  <a:gd name="connsiteY3" fmla="*/ 1997816 h 2232525"/>
                  <a:gd name="connsiteX4" fmla="*/ 3446716 w 3446716"/>
                  <a:gd name="connsiteY4" fmla="*/ 2192845 h 2232525"/>
                  <a:gd name="connsiteX0" fmla="*/ 0 w 3480128"/>
                  <a:gd name="connsiteY0" fmla="*/ 2173946 h 2232526"/>
                  <a:gd name="connsiteX1" fmla="*/ 354476 w 3480128"/>
                  <a:gd name="connsiteY1" fmla="*/ 1854309 h 2232526"/>
                  <a:gd name="connsiteX2" fmla="*/ 909384 w 3480128"/>
                  <a:gd name="connsiteY2" fmla="*/ 279 h 2232526"/>
                  <a:gd name="connsiteX3" fmla="*/ 2152251 w 3480128"/>
                  <a:gd name="connsiteY3" fmla="*/ 1997817 h 2232526"/>
                  <a:gd name="connsiteX4" fmla="*/ 3480128 w 3480128"/>
                  <a:gd name="connsiteY4" fmla="*/ 2192846 h 2232526"/>
                  <a:gd name="connsiteX0" fmla="*/ 0 w 3480128"/>
                  <a:gd name="connsiteY0" fmla="*/ 2173946 h 2232526"/>
                  <a:gd name="connsiteX1" fmla="*/ 220827 w 3480128"/>
                  <a:gd name="connsiteY1" fmla="*/ 1854309 h 2232526"/>
                  <a:gd name="connsiteX2" fmla="*/ 909384 w 3480128"/>
                  <a:gd name="connsiteY2" fmla="*/ 279 h 2232526"/>
                  <a:gd name="connsiteX3" fmla="*/ 2152251 w 3480128"/>
                  <a:gd name="connsiteY3" fmla="*/ 1997817 h 2232526"/>
                  <a:gd name="connsiteX4" fmla="*/ 3480128 w 3480128"/>
                  <a:gd name="connsiteY4" fmla="*/ 2192846 h 2232526"/>
                  <a:gd name="connsiteX0" fmla="*/ 0 w 3691739"/>
                  <a:gd name="connsiteY0" fmla="*/ 2204282 h 2232527"/>
                  <a:gd name="connsiteX1" fmla="*/ 432438 w 3691739"/>
                  <a:gd name="connsiteY1" fmla="*/ 1854310 h 2232527"/>
                  <a:gd name="connsiteX2" fmla="*/ 1120995 w 3691739"/>
                  <a:gd name="connsiteY2" fmla="*/ 280 h 2232527"/>
                  <a:gd name="connsiteX3" fmla="*/ 2363862 w 3691739"/>
                  <a:gd name="connsiteY3" fmla="*/ 1997818 h 2232527"/>
                  <a:gd name="connsiteX4" fmla="*/ 3691739 w 3691739"/>
                  <a:gd name="connsiteY4" fmla="*/ 2192847 h 2232527"/>
                  <a:gd name="connsiteX0" fmla="*/ 0 w 3691739"/>
                  <a:gd name="connsiteY0" fmla="*/ 2204178 h 2219116"/>
                  <a:gd name="connsiteX1" fmla="*/ 432438 w 3691739"/>
                  <a:gd name="connsiteY1" fmla="*/ 1854206 h 2219116"/>
                  <a:gd name="connsiteX2" fmla="*/ 1120995 w 3691739"/>
                  <a:gd name="connsiteY2" fmla="*/ 176 h 2219116"/>
                  <a:gd name="connsiteX3" fmla="*/ 2419549 w 3691739"/>
                  <a:gd name="connsiteY3" fmla="*/ 1967378 h 2219116"/>
                  <a:gd name="connsiteX4" fmla="*/ 3691739 w 3691739"/>
                  <a:gd name="connsiteY4" fmla="*/ 2192743 h 2219116"/>
                  <a:gd name="connsiteX0" fmla="*/ 0 w 3691739"/>
                  <a:gd name="connsiteY0" fmla="*/ 2204097 h 2208110"/>
                  <a:gd name="connsiteX1" fmla="*/ 432438 w 3691739"/>
                  <a:gd name="connsiteY1" fmla="*/ 1854125 h 2208110"/>
                  <a:gd name="connsiteX2" fmla="*/ 1120995 w 3691739"/>
                  <a:gd name="connsiteY2" fmla="*/ 95 h 2208110"/>
                  <a:gd name="connsiteX3" fmla="*/ 2452962 w 3691739"/>
                  <a:gd name="connsiteY3" fmla="*/ 1936962 h 2208110"/>
                  <a:gd name="connsiteX4" fmla="*/ 3691739 w 3691739"/>
                  <a:gd name="connsiteY4" fmla="*/ 2192662 h 2208110"/>
                  <a:gd name="connsiteX0" fmla="*/ 0 w 3569228"/>
                  <a:gd name="connsiteY0" fmla="*/ 2204097 h 2231277"/>
                  <a:gd name="connsiteX1" fmla="*/ 432438 w 3569228"/>
                  <a:gd name="connsiteY1" fmla="*/ 1854125 h 2231277"/>
                  <a:gd name="connsiteX2" fmla="*/ 1120995 w 3569228"/>
                  <a:gd name="connsiteY2" fmla="*/ 95 h 2231277"/>
                  <a:gd name="connsiteX3" fmla="*/ 2452962 w 3569228"/>
                  <a:gd name="connsiteY3" fmla="*/ 1936962 h 2231277"/>
                  <a:gd name="connsiteX4" fmla="*/ 3569228 w 3569228"/>
                  <a:gd name="connsiteY4" fmla="*/ 2222997 h 2231277"/>
                  <a:gd name="connsiteX0" fmla="*/ 0 w 3569228"/>
                  <a:gd name="connsiteY0" fmla="*/ 2204135 h 2231315"/>
                  <a:gd name="connsiteX1" fmla="*/ 365614 w 3569228"/>
                  <a:gd name="connsiteY1" fmla="*/ 1838995 h 2231315"/>
                  <a:gd name="connsiteX2" fmla="*/ 1120995 w 3569228"/>
                  <a:gd name="connsiteY2" fmla="*/ 133 h 2231315"/>
                  <a:gd name="connsiteX3" fmla="*/ 2452962 w 3569228"/>
                  <a:gd name="connsiteY3" fmla="*/ 1937000 h 2231315"/>
                  <a:gd name="connsiteX4" fmla="*/ 3569228 w 3569228"/>
                  <a:gd name="connsiteY4" fmla="*/ 2223035 h 2231315"/>
                  <a:gd name="connsiteX0" fmla="*/ 0 w 3714014"/>
                  <a:gd name="connsiteY0" fmla="*/ 2219302 h 2231315"/>
                  <a:gd name="connsiteX1" fmla="*/ 510400 w 3714014"/>
                  <a:gd name="connsiteY1" fmla="*/ 1838995 h 2231315"/>
                  <a:gd name="connsiteX2" fmla="*/ 1265781 w 3714014"/>
                  <a:gd name="connsiteY2" fmla="*/ 133 h 2231315"/>
                  <a:gd name="connsiteX3" fmla="*/ 2597748 w 3714014"/>
                  <a:gd name="connsiteY3" fmla="*/ 1937000 h 2231315"/>
                  <a:gd name="connsiteX4" fmla="*/ 3714014 w 3714014"/>
                  <a:gd name="connsiteY4" fmla="*/ 2223035 h 2231315"/>
                  <a:gd name="connsiteX0" fmla="*/ 0 w 3714014"/>
                  <a:gd name="connsiteY0" fmla="*/ 2128305 h 2137490"/>
                  <a:gd name="connsiteX1" fmla="*/ 510400 w 3714014"/>
                  <a:gd name="connsiteY1" fmla="*/ 1747998 h 2137490"/>
                  <a:gd name="connsiteX2" fmla="*/ 1265781 w 3714014"/>
                  <a:gd name="connsiteY2" fmla="*/ 141 h 2137490"/>
                  <a:gd name="connsiteX3" fmla="*/ 2597748 w 3714014"/>
                  <a:gd name="connsiteY3" fmla="*/ 1846003 h 2137490"/>
                  <a:gd name="connsiteX4" fmla="*/ 3714014 w 3714014"/>
                  <a:gd name="connsiteY4" fmla="*/ 2132038 h 2137490"/>
                  <a:gd name="connsiteX0" fmla="*/ 0 w 3714014"/>
                  <a:gd name="connsiteY0" fmla="*/ 2128184 h 2137370"/>
                  <a:gd name="connsiteX1" fmla="*/ 554950 w 3714014"/>
                  <a:gd name="connsiteY1" fmla="*/ 1808547 h 2137370"/>
                  <a:gd name="connsiteX2" fmla="*/ 1265781 w 3714014"/>
                  <a:gd name="connsiteY2" fmla="*/ 20 h 2137370"/>
                  <a:gd name="connsiteX3" fmla="*/ 2597748 w 3714014"/>
                  <a:gd name="connsiteY3" fmla="*/ 1845882 h 2137370"/>
                  <a:gd name="connsiteX4" fmla="*/ 3714014 w 3714014"/>
                  <a:gd name="connsiteY4" fmla="*/ 2131917 h 2137370"/>
                  <a:gd name="connsiteX0" fmla="*/ 0 w 3714014"/>
                  <a:gd name="connsiteY0" fmla="*/ 2128317 h 2157760"/>
                  <a:gd name="connsiteX1" fmla="*/ 554950 w 3714014"/>
                  <a:gd name="connsiteY1" fmla="*/ 1808680 h 2157760"/>
                  <a:gd name="connsiteX2" fmla="*/ 1265781 w 3714014"/>
                  <a:gd name="connsiteY2" fmla="*/ 153 h 2157760"/>
                  <a:gd name="connsiteX3" fmla="*/ 2586611 w 3714014"/>
                  <a:gd name="connsiteY3" fmla="*/ 1913089 h 2157760"/>
                  <a:gd name="connsiteX4" fmla="*/ 3714014 w 3714014"/>
                  <a:gd name="connsiteY4" fmla="*/ 2132050 h 2157760"/>
                  <a:gd name="connsiteX0" fmla="*/ 0 w 3714014"/>
                  <a:gd name="connsiteY0" fmla="*/ 2128435 h 2157878"/>
                  <a:gd name="connsiteX1" fmla="*/ 521538 w 3714014"/>
                  <a:gd name="connsiteY1" fmla="*/ 1775262 h 2157878"/>
                  <a:gd name="connsiteX2" fmla="*/ 1265781 w 3714014"/>
                  <a:gd name="connsiteY2" fmla="*/ 271 h 2157878"/>
                  <a:gd name="connsiteX3" fmla="*/ 2586611 w 3714014"/>
                  <a:gd name="connsiteY3" fmla="*/ 1913207 h 2157878"/>
                  <a:gd name="connsiteX4" fmla="*/ 3714014 w 3714014"/>
                  <a:gd name="connsiteY4" fmla="*/ 2132168 h 2157878"/>
                  <a:gd name="connsiteX0" fmla="*/ 0 w 3714014"/>
                  <a:gd name="connsiteY0" fmla="*/ 2044608 h 2069684"/>
                  <a:gd name="connsiteX1" fmla="*/ 521538 w 3714014"/>
                  <a:gd name="connsiteY1" fmla="*/ 1691435 h 2069684"/>
                  <a:gd name="connsiteX2" fmla="*/ 1288056 w 3714014"/>
                  <a:gd name="connsiteY2" fmla="*/ 286 h 2069684"/>
                  <a:gd name="connsiteX3" fmla="*/ 2586611 w 3714014"/>
                  <a:gd name="connsiteY3" fmla="*/ 1829380 h 2069684"/>
                  <a:gd name="connsiteX4" fmla="*/ 3714014 w 3714014"/>
                  <a:gd name="connsiteY4" fmla="*/ 2048341 h 2069684"/>
                  <a:gd name="connsiteX0" fmla="*/ 0 w 3714014"/>
                  <a:gd name="connsiteY0" fmla="*/ 2044608 h 2069684"/>
                  <a:gd name="connsiteX1" fmla="*/ 577225 w 3714014"/>
                  <a:gd name="connsiteY1" fmla="*/ 1691435 h 2069684"/>
                  <a:gd name="connsiteX2" fmla="*/ 1288056 w 3714014"/>
                  <a:gd name="connsiteY2" fmla="*/ 286 h 2069684"/>
                  <a:gd name="connsiteX3" fmla="*/ 2586611 w 3714014"/>
                  <a:gd name="connsiteY3" fmla="*/ 1829380 h 2069684"/>
                  <a:gd name="connsiteX4" fmla="*/ 3714014 w 3714014"/>
                  <a:gd name="connsiteY4" fmla="*/ 2048341 h 2069684"/>
                  <a:gd name="connsiteX0" fmla="*/ 0 w 4048137"/>
                  <a:gd name="connsiteY0" fmla="*/ 2044608 h 2058713"/>
                  <a:gd name="connsiteX1" fmla="*/ 577225 w 4048137"/>
                  <a:gd name="connsiteY1" fmla="*/ 1691435 h 2058713"/>
                  <a:gd name="connsiteX2" fmla="*/ 1288056 w 4048137"/>
                  <a:gd name="connsiteY2" fmla="*/ 286 h 2058713"/>
                  <a:gd name="connsiteX3" fmla="*/ 2586611 w 4048137"/>
                  <a:gd name="connsiteY3" fmla="*/ 1829380 h 2058713"/>
                  <a:gd name="connsiteX4" fmla="*/ 4048137 w 4048137"/>
                  <a:gd name="connsiteY4" fmla="*/ 2031572 h 2058713"/>
                  <a:gd name="connsiteX0" fmla="*/ 0 w 4048137"/>
                  <a:gd name="connsiteY0" fmla="*/ 2044608 h 2058713"/>
                  <a:gd name="connsiteX1" fmla="*/ 577225 w 4048137"/>
                  <a:gd name="connsiteY1" fmla="*/ 1691435 h 2058713"/>
                  <a:gd name="connsiteX2" fmla="*/ 1288056 w 4048137"/>
                  <a:gd name="connsiteY2" fmla="*/ 286 h 2058713"/>
                  <a:gd name="connsiteX3" fmla="*/ 2653435 w 4048137"/>
                  <a:gd name="connsiteY3" fmla="*/ 1829380 h 2058713"/>
                  <a:gd name="connsiteX4" fmla="*/ 4048137 w 4048137"/>
                  <a:gd name="connsiteY4" fmla="*/ 2031572 h 2058713"/>
                  <a:gd name="connsiteX0" fmla="*/ 0 w 4048137"/>
                  <a:gd name="connsiteY0" fmla="*/ 2044607 h 2058712"/>
                  <a:gd name="connsiteX1" fmla="*/ 577225 w 4048137"/>
                  <a:gd name="connsiteY1" fmla="*/ 1691434 h 2058712"/>
                  <a:gd name="connsiteX2" fmla="*/ 1566492 w 4048137"/>
                  <a:gd name="connsiteY2" fmla="*/ 286 h 2058712"/>
                  <a:gd name="connsiteX3" fmla="*/ 2653435 w 4048137"/>
                  <a:gd name="connsiteY3" fmla="*/ 1829379 h 2058712"/>
                  <a:gd name="connsiteX4" fmla="*/ 4048137 w 4048137"/>
                  <a:gd name="connsiteY4" fmla="*/ 2031571 h 2058712"/>
                  <a:gd name="connsiteX0" fmla="*/ 0 w 3146006"/>
                  <a:gd name="connsiteY0" fmla="*/ 2044607 h 2093609"/>
                  <a:gd name="connsiteX1" fmla="*/ 577225 w 3146006"/>
                  <a:gd name="connsiteY1" fmla="*/ 1691434 h 2093609"/>
                  <a:gd name="connsiteX2" fmla="*/ 1566492 w 3146006"/>
                  <a:gd name="connsiteY2" fmla="*/ 286 h 2093609"/>
                  <a:gd name="connsiteX3" fmla="*/ 2653435 w 3146006"/>
                  <a:gd name="connsiteY3" fmla="*/ 1829379 h 2093609"/>
                  <a:gd name="connsiteX4" fmla="*/ 3146006 w 3146006"/>
                  <a:gd name="connsiteY4" fmla="*/ 2081876 h 2093609"/>
                  <a:gd name="connsiteX0" fmla="*/ 0 w 4048138"/>
                  <a:gd name="connsiteY0" fmla="*/ 2128450 h 2128501"/>
                  <a:gd name="connsiteX1" fmla="*/ 1479357 w 4048138"/>
                  <a:gd name="connsiteY1" fmla="*/ 1691436 h 2128501"/>
                  <a:gd name="connsiteX2" fmla="*/ 2468624 w 4048138"/>
                  <a:gd name="connsiteY2" fmla="*/ 288 h 2128501"/>
                  <a:gd name="connsiteX3" fmla="*/ 3555567 w 4048138"/>
                  <a:gd name="connsiteY3" fmla="*/ 1829381 h 2128501"/>
                  <a:gd name="connsiteX4" fmla="*/ 4048138 w 4048138"/>
                  <a:gd name="connsiteY4" fmla="*/ 2081878 h 2128501"/>
                  <a:gd name="connsiteX0" fmla="*/ 0 w 4048138"/>
                  <a:gd name="connsiteY0" fmla="*/ 2128206 h 2128552"/>
                  <a:gd name="connsiteX1" fmla="*/ 1579594 w 4048138"/>
                  <a:gd name="connsiteY1" fmla="*/ 1775035 h 2128552"/>
                  <a:gd name="connsiteX2" fmla="*/ 2468624 w 4048138"/>
                  <a:gd name="connsiteY2" fmla="*/ 44 h 2128552"/>
                  <a:gd name="connsiteX3" fmla="*/ 3555567 w 4048138"/>
                  <a:gd name="connsiteY3" fmla="*/ 1829137 h 2128552"/>
                  <a:gd name="connsiteX4" fmla="*/ 4048138 w 4048138"/>
                  <a:gd name="connsiteY4" fmla="*/ 2081634 h 2128552"/>
                  <a:gd name="connsiteX0" fmla="*/ 0 w 4025863"/>
                  <a:gd name="connsiteY0" fmla="*/ 2061133 h 2093366"/>
                  <a:gd name="connsiteX1" fmla="*/ 1557319 w 4025863"/>
                  <a:gd name="connsiteY1" fmla="*/ 1775034 h 2093366"/>
                  <a:gd name="connsiteX2" fmla="*/ 2446349 w 4025863"/>
                  <a:gd name="connsiteY2" fmla="*/ 43 h 2093366"/>
                  <a:gd name="connsiteX3" fmla="*/ 3533292 w 4025863"/>
                  <a:gd name="connsiteY3" fmla="*/ 1829136 h 2093366"/>
                  <a:gd name="connsiteX4" fmla="*/ 4025863 w 4025863"/>
                  <a:gd name="connsiteY4" fmla="*/ 2081633 h 2093366"/>
                  <a:gd name="connsiteX0" fmla="*/ 0 w 4025863"/>
                  <a:gd name="connsiteY0" fmla="*/ 2061095 h 2093328"/>
                  <a:gd name="connsiteX1" fmla="*/ 1601869 w 4025863"/>
                  <a:gd name="connsiteY1" fmla="*/ 1808531 h 2093328"/>
                  <a:gd name="connsiteX2" fmla="*/ 2446349 w 4025863"/>
                  <a:gd name="connsiteY2" fmla="*/ 5 h 2093328"/>
                  <a:gd name="connsiteX3" fmla="*/ 3533292 w 4025863"/>
                  <a:gd name="connsiteY3" fmla="*/ 1829098 h 2093328"/>
                  <a:gd name="connsiteX4" fmla="*/ 4025863 w 4025863"/>
                  <a:gd name="connsiteY4" fmla="*/ 2081595 h 2093328"/>
                  <a:gd name="connsiteX0" fmla="*/ 0 w 3925627"/>
                  <a:gd name="connsiteY0" fmla="*/ 2111402 h 2114719"/>
                  <a:gd name="connsiteX1" fmla="*/ 1501633 w 3925627"/>
                  <a:gd name="connsiteY1" fmla="*/ 1808532 h 2114719"/>
                  <a:gd name="connsiteX2" fmla="*/ 2346113 w 3925627"/>
                  <a:gd name="connsiteY2" fmla="*/ 6 h 2114719"/>
                  <a:gd name="connsiteX3" fmla="*/ 3433056 w 3925627"/>
                  <a:gd name="connsiteY3" fmla="*/ 1829099 h 2114719"/>
                  <a:gd name="connsiteX4" fmla="*/ 3925627 w 3925627"/>
                  <a:gd name="connsiteY4" fmla="*/ 2081596 h 2114719"/>
                  <a:gd name="connsiteX0" fmla="*/ 0 w 3925627"/>
                  <a:gd name="connsiteY0" fmla="*/ 2111438 h 2112135"/>
                  <a:gd name="connsiteX1" fmla="*/ 1434808 w 3925627"/>
                  <a:gd name="connsiteY1" fmla="*/ 1775031 h 2112135"/>
                  <a:gd name="connsiteX2" fmla="*/ 2346113 w 3925627"/>
                  <a:gd name="connsiteY2" fmla="*/ 42 h 2112135"/>
                  <a:gd name="connsiteX3" fmla="*/ 3433056 w 3925627"/>
                  <a:gd name="connsiteY3" fmla="*/ 1829135 h 2112135"/>
                  <a:gd name="connsiteX4" fmla="*/ 3925627 w 3925627"/>
                  <a:gd name="connsiteY4" fmla="*/ 2081632 h 2112135"/>
                  <a:gd name="connsiteX0" fmla="*/ 0 w 3925627"/>
                  <a:gd name="connsiteY0" fmla="*/ 2144973 h 2145889"/>
                  <a:gd name="connsiteX1" fmla="*/ 1434808 w 3925627"/>
                  <a:gd name="connsiteY1" fmla="*/ 1808566 h 2145889"/>
                  <a:gd name="connsiteX2" fmla="*/ 2479762 w 3925627"/>
                  <a:gd name="connsiteY2" fmla="*/ 41 h 2145889"/>
                  <a:gd name="connsiteX3" fmla="*/ 3433056 w 3925627"/>
                  <a:gd name="connsiteY3" fmla="*/ 1862670 h 2145889"/>
                  <a:gd name="connsiteX4" fmla="*/ 3925627 w 3925627"/>
                  <a:gd name="connsiteY4" fmla="*/ 2115167 h 2145889"/>
                  <a:gd name="connsiteX0" fmla="*/ 0 w 3925627"/>
                  <a:gd name="connsiteY0" fmla="*/ 2128205 h 2129004"/>
                  <a:gd name="connsiteX1" fmla="*/ 1434808 w 3925627"/>
                  <a:gd name="connsiteY1" fmla="*/ 1791798 h 2129004"/>
                  <a:gd name="connsiteX2" fmla="*/ 2513174 w 3925627"/>
                  <a:gd name="connsiteY2" fmla="*/ 42 h 2129004"/>
                  <a:gd name="connsiteX3" fmla="*/ 3433056 w 3925627"/>
                  <a:gd name="connsiteY3" fmla="*/ 1845902 h 2129004"/>
                  <a:gd name="connsiteX4" fmla="*/ 3925627 w 3925627"/>
                  <a:gd name="connsiteY4" fmla="*/ 2098399 h 2129004"/>
                  <a:gd name="connsiteX0" fmla="*/ 0 w 3925627"/>
                  <a:gd name="connsiteY0" fmla="*/ 2144973 h 2145889"/>
                  <a:gd name="connsiteX1" fmla="*/ 1434808 w 3925627"/>
                  <a:gd name="connsiteY1" fmla="*/ 1808566 h 2145889"/>
                  <a:gd name="connsiteX2" fmla="*/ 2557724 w 3925627"/>
                  <a:gd name="connsiteY2" fmla="*/ 41 h 2145889"/>
                  <a:gd name="connsiteX3" fmla="*/ 3433056 w 3925627"/>
                  <a:gd name="connsiteY3" fmla="*/ 1862670 h 2145889"/>
                  <a:gd name="connsiteX4" fmla="*/ 3925627 w 3925627"/>
                  <a:gd name="connsiteY4" fmla="*/ 2115167 h 2145889"/>
                  <a:gd name="connsiteX0" fmla="*/ 0 w 4059275"/>
                  <a:gd name="connsiteY0" fmla="*/ 2144973 h 2145889"/>
                  <a:gd name="connsiteX1" fmla="*/ 1568456 w 4059275"/>
                  <a:gd name="connsiteY1" fmla="*/ 1808566 h 2145889"/>
                  <a:gd name="connsiteX2" fmla="*/ 2691372 w 4059275"/>
                  <a:gd name="connsiteY2" fmla="*/ 41 h 2145889"/>
                  <a:gd name="connsiteX3" fmla="*/ 3566704 w 4059275"/>
                  <a:gd name="connsiteY3" fmla="*/ 1862670 h 2145889"/>
                  <a:gd name="connsiteX4" fmla="*/ 4059275 w 4059275"/>
                  <a:gd name="connsiteY4" fmla="*/ 2115167 h 2145889"/>
                  <a:gd name="connsiteX0" fmla="*/ 0 w 4059275"/>
                  <a:gd name="connsiteY0" fmla="*/ 2144936 h 2149787"/>
                  <a:gd name="connsiteX1" fmla="*/ 1581821 w 4059275"/>
                  <a:gd name="connsiteY1" fmla="*/ 1847574 h 2149787"/>
                  <a:gd name="connsiteX2" fmla="*/ 2691372 w 4059275"/>
                  <a:gd name="connsiteY2" fmla="*/ 4 h 2149787"/>
                  <a:gd name="connsiteX3" fmla="*/ 3566704 w 4059275"/>
                  <a:gd name="connsiteY3" fmla="*/ 1862633 h 2149787"/>
                  <a:gd name="connsiteX4" fmla="*/ 4059275 w 4059275"/>
                  <a:gd name="connsiteY4" fmla="*/ 2115130 h 2149787"/>
                  <a:gd name="connsiteX0" fmla="*/ 0 w 4233019"/>
                  <a:gd name="connsiteY0" fmla="*/ 2105889 h 2128239"/>
                  <a:gd name="connsiteX1" fmla="*/ 1755565 w 4233019"/>
                  <a:gd name="connsiteY1" fmla="*/ 1847574 h 2128239"/>
                  <a:gd name="connsiteX2" fmla="*/ 2865116 w 4233019"/>
                  <a:gd name="connsiteY2" fmla="*/ 4 h 2128239"/>
                  <a:gd name="connsiteX3" fmla="*/ 3740448 w 4233019"/>
                  <a:gd name="connsiteY3" fmla="*/ 1862633 h 2128239"/>
                  <a:gd name="connsiteX4" fmla="*/ 4233019 w 4233019"/>
                  <a:gd name="connsiteY4" fmla="*/ 2115130 h 2128239"/>
                  <a:gd name="connsiteX0" fmla="*/ 0 w 4233019"/>
                  <a:gd name="connsiteY0" fmla="*/ 2105901 h 2128251"/>
                  <a:gd name="connsiteX1" fmla="*/ 1715470 w 4233019"/>
                  <a:gd name="connsiteY1" fmla="*/ 1828064 h 2128251"/>
                  <a:gd name="connsiteX2" fmla="*/ 2865116 w 4233019"/>
                  <a:gd name="connsiteY2" fmla="*/ 16 h 2128251"/>
                  <a:gd name="connsiteX3" fmla="*/ 3740448 w 4233019"/>
                  <a:gd name="connsiteY3" fmla="*/ 1862645 h 2128251"/>
                  <a:gd name="connsiteX4" fmla="*/ 4233019 w 4233019"/>
                  <a:gd name="connsiteY4" fmla="*/ 2115142 h 21282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233019" h="2128251">
                    <a:moveTo>
                      <a:pt x="0" y="2105901"/>
                    </a:moveTo>
                    <a:cubicBezTo>
                      <a:pt x="66368" y="2108359"/>
                      <a:pt x="1237951" y="2179045"/>
                      <a:pt x="1715470" y="1828064"/>
                    </a:cubicBezTo>
                    <a:cubicBezTo>
                      <a:pt x="2192989" y="1477083"/>
                      <a:pt x="2527620" y="-5747"/>
                      <a:pt x="2865116" y="16"/>
                    </a:cubicBezTo>
                    <a:cubicBezTo>
                      <a:pt x="3202612" y="5779"/>
                      <a:pt x="3512464" y="1510124"/>
                      <a:pt x="3740448" y="1862645"/>
                    </a:cubicBezTo>
                    <a:cubicBezTo>
                      <a:pt x="3968432" y="2215166"/>
                      <a:pt x="4233019" y="2115142"/>
                      <a:pt x="4233019" y="2115142"/>
                    </a:cubicBezTo>
                  </a:path>
                </a:pathLst>
              </a:custGeom>
              <a:noFill/>
              <a:ln w="28575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IN" dirty="0"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424339" y="5244012"/>
                <a:ext cx="587585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3622260" y="4094651"/>
                <a:ext cx="0" cy="132675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9" name="Group 27"/>
              <p:cNvGrpSpPr>
                <a:grpSpLocks/>
              </p:cNvGrpSpPr>
              <p:nvPr/>
            </p:nvGrpSpPr>
            <p:grpSpPr bwMode="auto">
              <a:xfrm>
                <a:off x="4067944" y="3284984"/>
                <a:ext cx="432048" cy="2988849"/>
                <a:chOff x="3995936" y="3268972"/>
                <a:chExt cx="432048" cy="2988849"/>
              </a:xfrm>
            </p:grpSpPr>
            <p:cxnSp>
              <p:nvCxnSpPr>
                <p:cNvPr id="33" name="Straight Connector 32"/>
                <p:cNvCxnSpPr/>
                <p:nvPr/>
              </p:nvCxnSpPr>
              <p:spPr>
                <a:xfrm>
                  <a:off x="4427296" y="3269282"/>
                  <a:ext cx="0" cy="2987969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>
                  <a:off x="3995707" y="6257251"/>
                  <a:ext cx="431589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" name="Group 28"/>
              <p:cNvGrpSpPr>
                <a:grpSpLocks/>
              </p:cNvGrpSpPr>
              <p:nvPr/>
            </p:nvGrpSpPr>
            <p:grpSpPr bwMode="auto">
              <a:xfrm>
                <a:off x="3751109" y="3562223"/>
                <a:ext cx="216024" cy="2376264"/>
                <a:chOff x="3751109" y="3591840"/>
                <a:chExt cx="216024" cy="2376264"/>
              </a:xfrm>
            </p:grpSpPr>
            <p:cxnSp>
              <p:nvCxnSpPr>
                <p:cNvPr id="31" name="Straight Connector 30"/>
                <p:cNvCxnSpPr/>
                <p:nvPr/>
              </p:nvCxnSpPr>
              <p:spPr>
                <a:xfrm>
                  <a:off x="3967183" y="3592088"/>
                  <a:ext cx="0" cy="237633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>
                  <a:off x="3750523" y="5968419"/>
                  <a:ext cx="216661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5" name="TextBox 33"/>
          <p:cNvSpPr txBox="1">
            <a:spLocks noChangeArrowheads="1"/>
          </p:cNvSpPr>
          <p:nvPr/>
        </p:nvSpPr>
        <p:spPr bwMode="auto">
          <a:xfrm>
            <a:off x="5867400" y="2355850"/>
            <a:ext cx="292893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640E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467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C21A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Mode &gt; median &gt; mean</a:t>
            </a:r>
            <a:endParaRPr lang="en-IN" altLang="en-US" sz="1800"/>
          </a:p>
        </p:txBody>
      </p:sp>
    </p:spTree>
    <p:extLst>
      <p:ext uri="{BB962C8B-B14F-4D97-AF65-F5344CB8AC3E}">
        <p14:creationId xmlns:p14="http://schemas.microsoft.com/office/powerpoint/2010/main" val="3325399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79" y="199738"/>
            <a:ext cx="7094022" cy="990600"/>
          </a:xfrm>
          <a:effectLst/>
        </p:spPr>
        <p:txBody>
          <a:bodyPr>
            <a:normAutofit/>
          </a:bodyPr>
          <a:lstStyle/>
          <a:p>
            <a:r>
              <a:rPr lang="en-IN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KURTOSI</a:t>
            </a:r>
            <a:r>
              <a:rPr lang="en-IN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</a:t>
            </a:r>
            <a:endParaRPr lang="en-IN" sz="3200" b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429520" y="6557986"/>
            <a:ext cx="588336" cy="228600"/>
          </a:xfrm>
        </p:spPr>
        <p:txBody>
          <a:bodyPr>
            <a:noAutofit/>
          </a:bodyPr>
          <a:lstStyle/>
          <a:p>
            <a:fld id="{39A8EE05-A541-4149-AD7D-54F594853856}" type="slidenum">
              <a:rPr lang="en-IN" sz="1400" smtClean="0"/>
              <a:pPr/>
              <a:t>6</a:t>
            </a:fld>
            <a:endParaRPr lang="en-IN" sz="1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591" y="56453"/>
            <a:ext cx="1779580" cy="871630"/>
          </a:xfrm>
          <a:prstGeom prst="rect">
            <a:avLst/>
          </a:prstGeom>
        </p:spPr>
      </p:pic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142875" y="993775"/>
            <a:ext cx="8864600" cy="3698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640E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467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C21A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IN" altLang="en-US" sz="1800" b="1" dirty="0" smtClean="0">
                <a:latin typeface="Calibri" panose="020F0502020204030204" pitchFamily="34" charset="0"/>
              </a:rPr>
              <a:t>Kurtosis</a:t>
            </a:r>
            <a:endParaRPr lang="en-IN" altLang="en-US" sz="1800" b="1" dirty="0">
              <a:latin typeface="Calibri" panose="020F05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2875" y="1363663"/>
            <a:ext cx="8864600" cy="48013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/>
              <a:t>Kurtosis</a:t>
            </a:r>
            <a:r>
              <a:rPr lang="en-US" dirty="0"/>
              <a:t> is a measure of the degree to which a distribution is more or less "peaked" than a normal distribution.</a:t>
            </a:r>
          </a:p>
          <a:p>
            <a:pPr>
              <a:defRPr/>
            </a:pPr>
            <a:r>
              <a:rPr lang="en-US" b="1" dirty="0"/>
              <a:t>Leptokurtic</a:t>
            </a:r>
            <a:r>
              <a:rPr lang="en-US" dirty="0"/>
              <a:t> describes a distribution that is more peaked than a normal distribution, </a:t>
            </a:r>
            <a:r>
              <a:rPr lang="en-US" b="1" dirty="0" err="1"/>
              <a:t>Platykurtic</a:t>
            </a:r>
            <a:r>
              <a:rPr lang="en-US" dirty="0"/>
              <a:t> refers to a distribution that is less peaked, or flatter than a normal distribution.</a:t>
            </a:r>
          </a:p>
          <a:p>
            <a:pPr>
              <a:defRPr/>
            </a:pPr>
            <a:r>
              <a:rPr lang="en-US" dirty="0"/>
              <a:t>A distribution is </a:t>
            </a:r>
            <a:r>
              <a:rPr lang="en-US" b="1" dirty="0" err="1"/>
              <a:t>mesokurtic</a:t>
            </a:r>
            <a:r>
              <a:rPr lang="en-US" dirty="0"/>
              <a:t> if it has the same kurtosis as a normal distribution.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A leptokurtic return distribution will have more returns clustered around the mean and more returns with large deviations from the mean (fatter tails).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Relative to normal distribution, it will have a greater percentage of small deviations from the mean and of extremely large deviations from the mean</a:t>
            </a:r>
            <a:endParaRPr lang="en-IN" dirty="0"/>
          </a:p>
        </p:txBody>
      </p:sp>
      <p:grpSp>
        <p:nvGrpSpPr>
          <p:cNvPr id="24" name="Group 37"/>
          <p:cNvGrpSpPr>
            <a:grpSpLocks/>
          </p:cNvGrpSpPr>
          <p:nvPr/>
        </p:nvGrpSpPr>
        <p:grpSpPr bwMode="auto">
          <a:xfrm>
            <a:off x="2120900" y="3074988"/>
            <a:ext cx="3494088" cy="1593850"/>
            <a:chOff x="1313403" y="2708882"/>
            <a:chExt cx="5097843" cy="2841263"/>
          </a:xfrm>
        </p:grpSpPr>
        <p:grpSp>
          <p:nvGrpSpPr>
            <p:cNvPr id="25" name="Group 38"/>
            <p:cNvGrpSpPr>
              <a:grpSpLocks/>
            </p:cNvGrpSpPr>
            <p:nvPr/>
          </p:nvGrpSpPr>
          <p:grpSpPr bwMode="auto">
            <a:xfrm>
              <a:off x="1313403" y="2708882"/>
              <a:ext cx="5097843" cy="2841263"/>
              <a:chOff x="1313403" y="3142290"/>
              <a:chExt cx="5097843" cy="2841263"/>
            </a:xfrm>
          </p:grpSpPr>
          <p:grpSp>
            <p:nvGrpSpPr>
              <p:cNvPr id="27" name="Group 40"/>
              <p:cNvGrpSpPr>
                <a:grpSpLocks/>
              </p:cNvGrpSpPr>
              <p:nvPr/>
            </p:nvGrpSpPr>
            <p:grpSpPr bwMode="auto">
              <a:xfrm>
                <a:off x="1491281" y="3142377"/>
                <a:ext cx="4808911" cy="2841176"/>
                <a:chOff x="1491281" y="3142377"/>
                <a:chExt cx="4808911" cy="2841176"/>
              </a:xfrm>
            </p:grpSpPr>
            <p:cxnSp>
              <p:nvCxnSpPr>
                <p:cNvPr id="36" name="Straight Connector 35"/>
                <p:cNvCxnSpPr>
                  <a:stCxn id="28" idx="2"/>
                </p:cNvCxnSpPr>
                <p:nvPr/>
              </p:nvCxnSpPr>
              <p:spPr>
                <a:xfrm flipH="1">
                  <a:off x="3831056" y="3142290"/>
                  <a:ext cx="0" cy="284126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>
                  <a:off x="1491746" y="5949594"/>
                  <a:ext cx="480832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8" name="Freeform 27"/>
              <p:cNvSpPr/>
              <p:nvPr/>
            </p:nvSpPr>
            <p:spPr>
              <a:xfrm>
                <a:off x="1313403" y="3142290"/>
                <a:ext cx="5097843" cy="2762025"/>
              </a:xfrm>
              <a:custGeom>
                <a:avLst/>
                <a:gdLst>
                  <a:gd name="connsiteX0" fmla="*/ 0 w 2861187"/>
                  <a:gd name="connsiteY0" fmla="*/ 1519171 h 1676778"/>
                  <a:gd name="connsiteX1" fmla="*/ 398206 w 2861187"/>
                  <a:gd name="connsiteY1" fmla="*/ 1533919 h 1676778"/>
                  <a:gd name="connsiteX2" fmla="*/ 1224116 w 2861187"/>
                  <a:gd name="connsiteY2" fmla="*/ 87 h 1676778"/>
                  <a:gd name="connsiteX3" fmla="*/ 1917290 w 2861187"/>
                  <a:gd name="connsiteY3" fmla="*/ 1607661 h 1676778"/>
                  <a:gd name="connsiteX4" fmla="*/ 2861187 w 2861187"/>
                  <a:gd name="connsiteY4" fmla="*/ 1165210 h 1676778"/>
                  <a:gd name="connsiteX0" fmla="*/ 0 w 2861187"/>
                  <a:gd name="connsiteY0" fmla="*/ 1519172 h 1697513"/>
                  <a:gd name="connsiteX1" fmla="*/ 117987 w 2861187"/>
                  <a:gd name="connsiteY1" fmla="*/ 1651908 h 1697513"/>
                  <a:gd name="connsiteX2" fmla="*/ 398206 w 2861187"/>
                  <a:gd name="connsiteY2" fmla="*/ 1533920 h 1697513"/>
                  <a:gd name="connsiteX3" fmla="*/ 1224116 w 2861187"/>
                  <a:gd name="connsiteY3" fmla="*/ 88 h 1697513"/>
                  <a:gd name="connsiteX4" fmla="*/ 1917290 w 2861187"/>
                  <a:gd name="connsiteY4" fmla="*/ 1607662 h 1697513"/>
                  <a:gd name="connsiteX5" fmla="*/ 2861187 w 2861187"/>
                  <a:gd name="connsiteY5" fmla="*/ 1165211 h 1697513"/>
                  <a:gd name="connsiteX0" fmla="*/ 0 w 2743200"/>
                  <a:gd name="connsiteY0" fmla="*/ 1651908 h 1697513"/>
                  <a:gd name="connsiteX1" fmla="*/ 280219 w 2743200"/>
                  <a:gd name="connsiteY1" fmla="*/ 1533920 h 1697513"/>
                  <a:gd name="connsiteX2" fmla="*/ 1106129 w 2743200"/>
                  <a:gd name="connsiteY2" fmla="*/ 88 h 1697513"/>
                  <a:gd name="connsiteX3" fmla="*/ 1799303 w 2743200"/>
                  <a:gd name="connsiteY3" fmla="*/ 1607662 h 1697513"/>
                  <a:gd name="connsiteX4" fmla="*/ 2743200 w 2743200"/>
                  <a:gd name="connsiteY4" fmla="*/ 1165211 h 1697513"/>
                  <a:gd name="connsiteX0" fmla="*/ 0 w 2418735"/>
                  <a:gd name="connsiteY0" fmla="*/ 1651908 h 1731780"/>
                  <a:gd name="connsiteX1" fmla="*/ 280219 w 2418735"/>
                  <a:gd name="connsiteY1" fmla="*/ 1533920 h 1731780"/>
                  <a:gd name="connsiteX2" fmla="*/ 1106129 w 2418735"/>
                  <a:gd name="connsiteY2" fmla="*/ 88 h 1731780"/>
                  <a:gd name="connsiteX3" fmla="*/ 1799303 w 2418735"/>
                  <a:gd name="connsiteY3" fmla="*/ 1607662 h 1731780"/>
                  <a:gd name="connsiteX4" fmla="*/ 2418735 w 2418735"/>
                  <a:gd name="connsiteY4" fmla="*/ 1622411 h 1731780"/>
                  <a:gd name="connsiteX0" fmla="*/ 0 w 2462980"/>
                  <a:gd name="connsiteY0" fmla="*/ 1651908 h 1717370"/>
                  <a:gd name="connsiteX1" fmla="*/ 280219 w 2462980"/>
                  <a:gd name="connsiteY1" fmla="*/ 1533920 h 1717370"/>
                  <a:gd name="connsiteX2" fmla="*/ 1106129 w 2462980"/>
                  <a:gd name="connsiteY2" fmla="*/ 88 h 1717370"/>
                  <a:gd name="connsiteX3" fmla="*/ 1799303 w 2462980"/>
                  <a:gd name="connsiteY3" fmla="*/ 1607662 h 1717370"/>
                  <a:gd name="connsiteX4" fmla="*/ 2462980 w 2462980"/>
                  <a:gd name="connsiteY4" fmla="*/ 1578166 h 1717370"/>
                  <a:gd name="connsiteX0" fmla="*/ 0 w 2227006"/>
                  <a:gd name="connsiteY0" fmla="*/ 1651908 h 1754685"/>
                  <a:gd name="connsiteX1" fmla="*/ 280219 w 2227006"/>
                  <a:gd name="connsiteY1" fmla="*/ 1533920 h 1754685"/>
                  <a:gd name="connsiteX2" fmla="*/ 1106129 w 2227006"/>
                  <a:gd name="connsiteY2" fmla="*/ 88 h 1754685"/>
                  <a:gd name="connsiteX3" fmla="*/ 1799303 w 2227006"/>
                  <a:gd name="connsiteY3" fmla="*/ 1607662 h 1754685"/>
                  <a:gd name="connsiteX4" fmla="*/ 2227006 w 2227006"/>
                  <a:gd name="connsiteY4" fmla="*/ 1681404 h 1754685"/>
                  <a:gd name="connsiteX0" fmla="*/ 0 w 2227006"/>
                  <a:gd name="connsiteY0" fmla="*/ 1651880 h 1754657"/>
                  <a:gd name="connsiteX1" fmla="*/ 315868 w 2227006"/>
                  <a:gd name="connsiteY1" fmla="*/ 1546747 h 1754657"/>
                  <a:gd name="connsiteX2" fmla="*/ 1106129 w 2227006"/>
                  <a:gd name="connsiteY2" fmla="*/ 60 h 1754657"/>
                  <a:gd name="connsiteX3" fmla="*/ 1799303 w 2227006"/>
                  <a:gd name="connsiteY3" fmla="*/ 1607634 h 1754657"/>
                  <a:gd name="connsiteX4" fmla="*/ 2227006 w 2227006"/>
                  <a:gd name="connsiteY4" fmla="*/ 1681376 h 1754657"/>
                  <a:gd name="connsiteX0" fmla="*/ 0 w 2227006"/>
                  <a:gd name="connsiteY0" fmla="*/ 1651822 h 1724107"/>
                  <a:gd name="connsiteX1" fmla="*/ 315868 w 2227006"/>
                  <a:gd name="connsiteY1" fmla="*/ 1546689 h 1724107"/>
                  <a:gd name="connsiteX2" fmla="*/ 1106129 w 2227006"/>
                  <a:gd name="connsiteY2" fmla="*/ 2 h 1724107"/>
                  <a:gd name="connsiteX3" fmla="*/ 1846835 w 2227006"/>
                  <a:gd name="connsiteY3" fmla="*/ 1556156 h 1724107"/>
                  <a:gd name="connsiteX4" fmla="*/ 2227006 w 2227006"/>
                  <a:gd name="connsiteY4" fmla="*/ 1681318 h 1724107"/>
                  <a:gd name="connsiteX0" fmla="*/ 0 w 2286421"/>
                  <a:gd name="connsiteY0" fmla="*/ 1703242 h 1732680"/>
                  <a:gd name="connsiteX1" fmla="*/ 375283 w 2286421"/>
                  <a:gd name="connsiteY1" fmla="*/ 1546689 h 1732680"/>
                  <a:gd name="connsiteX2" fmla="*/ 1165544 w 2286421"/>
                  <a:gd name="connsiteY2" fmla="*/ 2 h 1732680"/>
                  <a:gd name="connsiteX3" fmla="*/ 1906250 w 2286421"/>
                  <a:gd name="connsiteY3" fmla="*/ 1556156 h 1732680"/>
                  <a:gd name="connsiteX4" fmla="*/ 2286421 w 2286421"/>
                  <a:gd name="connsiteY4" fmla="*/ 1681318 h 1732680"/>
                  <a:gd name="connsiteX0" fmla="*/ 0 w 2333952"/>
                  <a:gd name="connsiteY0" fmla="*/ 1703242 h 1732680"/>
                  <a:gd name="connsiteX1" fmla="*/ 375283 w 2333952"/>
                  <a:gd name="connsiteY1" fmla="*/ 1546689 h 1732680"/>
                  <a:gd name="connsiteX2" fmla="*/ 1165544 w 2333952"/>
                  <a:gd name="connsiteY2" fmla="*/ 2 h 1732680"/>
                  <a:gd name="connsiteX3" fmla="*/ 1906250 w 2333952"/>
                  <a:gd name="connsiteY3" fmla="*/ 1556156 h 1732680"/>
                  <a:gd name="connsiteX4" fmla="*/ 2333952 w 2333952"/>
                  <a:gd name="connsiteY4" fmla="*/ 1694173 h 1732680"/>
                  <a:gd name="connsiteX0" fmla="*/ 0 w 2333952"/>
                  <a:gd name="connsiteY0" fmla="*/ 1703244 h 1732682"/>
                  <a:gd name="connsiteX1" fmla="*/ 375283 w 2333952"/>
                  <a:gd name="connsiteY1" fmla="*/ 1546691 h 1732682"/>
                  <a:gd name="connsiteX2" fmla="*/ 1165544 w 2333952"/>
                  <a:gd name="connsiteY2" fmla="*/ 4 h 1732682"/>
                  <a:gd name="connsiteX3" fmla="*/ 1952757 w 2333952"/>
                  <a:gd name="connsiteY3" fmla="*/ 1530451 h 1732682"/>
                  <a:gd name="connsiteX4" fmla="*/ 2333952 w 2333952"/>
                  <a:gd name="connsiteY4" fmla="*/ 1694175 h 1732682"/>
                  <a:gd name="connsiteX0" fmla="*/ 0 w 2333952"/>
                  <a:gd name="connsiteY0" fmla="*/ 1703244 h 1732682"/>
                  <a:gd name="connsiteX1" fmla="*/ 433417 w 2333952"/>
                  <a:gd name="connsiteY1" fmla="*/ 1546691 h 1732682"/>
                  <a:gd name="connsiteX2" fmla="*/ 1165544 w 2333952"/>
                  <a:gd name="connsiteY2" fmla="*/ 4 h 1732682"/>
                  <a:gd name="connsiteX3" fmla="*/ 1952757 w 2333952"/>
                  <a:gd name="connsiteY3" fmla="*/ 1530451 h 1732682"/>
                  <a:gd name="connsiteX4" fmla="*/ 2333952 w 2333952"/>
                  <a:gd name="connsiteY4" fmla="*/ 1694175 h 1732682"/>
                  <a:gd name="connsiteX0" fmla="*/ 0 w 2333952"/>
                  <a:gd name="connsiteY0" fmla="*/ 1728951 h 1759905"/>
                  <a:gd name="connsiteX1" fmla="*/ 433417 w 2333952"/>
                  <a:gd name="connsiteY1" fmla="*/ 1572398 h 1759905"/>
                  <a:gd name="connsiteX2" fmla="*/ 1188798 w 2333952"/>
                  <a:gd name="connsiteY2" fmla="*/ 4 h 1759905"/>
                  <a:gd name="connsiteX3" fmla="*/ 1952757 w 2333952"/>
                  <a:gd name="connsiteY3" fmla="*/ 1556158 h 1759905"/>
                  <a:gd name="connsiteX4" fmla="*/ 2333952 w 2333952"/>
                  <a:gd name="connsiteY4" fmla="*/ 1719882 h 1759905"/>
                  <a:gd name="connsiteX0" fmla="*/ 0 w 2310698"/>
                  <a:gd name="connsiteY0" fmla="*/ 1728951 h 1759905"/>
                  <a:gd name="connsiteX1" fmla="*/ 410163 w 2310698"/>
                  <a:gd name="connsiteY1" fmla="*/ 1572398 h 1759905"/>
                  <a:gd name="connsiteX2" fmla="*/ 1165544 w 2310698"/>
                  <a:gd name="connsiteY2" fmla="*/ 4 h 1759905"/>
                  <a:gd name="connsiteX3" fmla="*/ 1929503 w 2310698"/>
                  <a:gd name="connsiteY3" fmla="*/ 1556158 h 1759905"/>
                  <a:gd name="connsiteX4" fmla="*/ 2310698 w 2310698"/>
                  <a:gd name="connsiteY4" fmla="*/ 1719882 h 1759905"/>
                  <a:gd name="connsiteX0" fmla="*/ 0 w 2310698"/>
                  <a:gd name="connsiteY0" fmla="*/ 1728996 h 1759950"/>
                  <a:gd name="connsiteX1" fmla="*/ 410163 w 2310698"/>
                  <a:gd name="connsiteY1" fmla="*/ 1572443 h 1759950"/>
                  <a:gd name="connsiteX2" fmla="*/ 1165544 w 2310698"/>
                  <a:gd name="connsiteY2" fmla="*/ 49 h 1759950"/>
                  <a:gd name="connsiteX3" fmla="*/ 1996328 w 2310698"/>
                  <a:gd name="connsiteY3" fmla="*/ 1517799 h 1759950"/>
                  <a:gd name="connsiteX4" fmla="*/ 2310698 w 2310698"/>
                  <a:gd name="connsiteY4" fmla="*/ 1719927 h 1759950"/>
                  <a:gd name="connsiteX0" fmla="*/ 0 w 2310698"/>
                  <a:gd name="connsiteY0" fmla="*/ 1728962 h 1749045"/>
                  <a:gd name="connsiteX1" fmla="*/ 332201 w 2310698"/>
                  <a:gd name="connsiteY1" fmla="*/ 1546806 h 1749045"/>
                  <a:gd name="connsiteX2" fmla="*/ 1165544 w 2310698"/>
                  <a:gd name="connsiteY2" fmla="*/ 15 h 1749045"/>
                  <a:gd name="connsiteX3" fmla="*/ 1996328 w 2310698"/>
                  <a:gd name="connsiteY3" fmla="*/ 1517765 h 1749045"/>
                  <a:gd name="connsiteX4" fmla="*/ 2310698 w 2310698"/>
                  <a:gd name="connsiteY4" fmla="*/ 1719893 h 1749045"/>
                  <a:gd name="connsiteX0" fmla="*/ 0 w 2310698"/>
                  <a:gd name="connsiteY0" fmla="*/ 2164211 h 2209326"/>
                  <a:gd name="connsiteX1" fmla="*/ 332201 w 2310698"/>
                  <a:gd name="connsiteY1" fmla="*/ 1982055 h 2209326"/>
                  <a:gd name="connsiteX2" fmla="*/ 1165544 w 2310698"/>
                  <a:gd name="connsiteY2" fmla="*/ 10 h 2209326"/>
                  <a:gd name="connsiteX3" fmla="*/ 1996328 w 2310698"/>
                  <a:gd name="connsiteY3" fmla="*/ 1953014 h 2209326"/>
                  <a:gd name="connsiteX4" fmla="*/ 2310698 w 2310698"/>
                  <a:gd name="connsiteY4" fmla="*/ 2155142 h 2209326"/>
                  <a:gd name="connsiteX0" fmla="*/ 0 w 2310698"/>
                  <a:gd name="connsiteY0" fmla="*/ 2164358 h 2271225"/>
                  <a:gd name="connsiteX1" fmla="*/ 332201 w 2310698"/>
                  <a:gd name="connsiteY1" fmla="*/ 1982202 h 2271225"/>
                  <a:gd name="connsiteX2" fmla="*/ 1165544 w 2310698"/>
                  <a:gd name="connsiteY2" fmla="*/ 157 h 2271225"/>
                  <a:gd name="connsiteX3" fmla="*/ 1862679 w 2310698"/>
                  <a:gd name="connsiteY3" fmla="*/ 2093979 h 2271225"/>
                  <a:gd name="connsiteX4" fmla="*/ 2310698 w 2310698"/>
                  <a:gd name="connsiteY4" fmla="*/ 2155289 h 2271225"/>
                  <a:gd name="connsiteX0" fmla="*/ 0 w 2700508"/>
                  <a:gd name="connsiteY0" fmla="*/ 2164358 h 2317505"/>
                  <a:gd name="connsiteX1" fmla="*/ 332201 w 2700508"/>
                  <a:gd name="connsiteY1" fmla="*/ 1982202 h 2317505"/>
                  <a:gd name="connsiteX2" fmla="*/ 1165544 w 2700508"/>
                  <a:gd name="connsiteY2" fmla="*/ 157 h 2317505"/>
                  <a:gd name="connsiteX3" fmla="*/ 1862679 w 2700508"/>
                  <a:gd name="connsiteY3" fmla="*/ 2093979 h 2317505"/>
                  <a:gd name="connsiteX4" fmla="*/ 2700508 w 2700508"/>
                  <a:gd name="connsiteY4" fmla="*/ 2257702 h 2317505"/>
                  <a:gd name="connsiteX0" fmla="*/ 0 w 2700508"/>
                  <a:gd name="connsiteY0" fmla="*/ 2164354 h 2257698"/>
                  <a:gd name="connsiteX1" fmla="*/ 332201 w 2700508"/>
                  <a:gd name="connsiteY1" fmla="*/ 1982198 h 2257698"/>
                  <a:gd name="connsiteX2" fmla="*/ 1165544 w 2700508"/>
                  <a:gd name="connsiteY2" fmla="*/ 153 h 2257698"/>
                  <a:gd name="connsiteX3" fmla="*/ 1762443 w 2700508"/>
                  <a:gd name="connsiteY3" fmla="*/ 1876349 h 2257698"/>
                  <a:gd name="connsiteX4" fmla="*/ 2700508 w 2700508"/>
                  <a:gd name="connsiteY4" fmla="*/ 2257698 h 2257698"/>
                  <a:gd name="connsiteX0" fmla="*/ 0 w 2700508"/>
                  <a:gd name="connsiteY0" fmla="*/ 2164354 h 2257698"/>
                  <a:gd name="connsiteX1" fmla="*/ 332201 w 2700508"/>
                  <a:gd name="connsiteY1" fmla="*/ 1982198 h 2257698"/>
                  <a:gd name="connsiteX2" fmla="*/ 1165544 w 2700508"/>
                  <a:gd name="connsiteY2" fmla="*/ 153 h 2257698"/>
                  <a:gd name="connsiteX3" fmla="*/ 1840405 w 2700508"/>
                  <a:gd name="connsiteY3" fmla="*/ 1876349 h 2257698"/>
                  <a:gd name="connsiteX4" fmla="*/ 2700508 w 2700508"/>
                  <a:gd name="connsiteY4" fmla="*/ 2257698 h 2257698"/>
                  <a:gd name="connsiteX0" fmla="*/ 0 w 2633684"/>
                  <a:gd name="connsiteY0" fmla="*/ 2164354 h 2321706"/>
                  <a:gd name="connsiteX1" fmla="*/ 332201 w 2633684"/>
                  <a:gd name="connsiteY1" fmla="*/ 1982198 h 2321706"/>
                  <a:gd name="connsiteX2" fmla="*/ 1165544 w 2633684"/>
                  <a:gd name="connsiteY2" fmla="*/ 153 h 2321706"/>
                  <a:gd name="connsiteX3" fmla="*/ 1840405 w 2633684"/>
                  <a:gd name="connsiteY3" fmla="*/ 1876349 h 2321706"/>
                  <a:gd name="connsiteX4" fmla="*/ 2633684 w 2633684"/>
                  <a:gd name="connsiteY4" fmla="*/ 2321706 h 2321706"/>
                  <a:gd name="connsiteX0" fmla="*/ 0 w 2633684"/>
                  <a:gd name="connsiteY0" fmla="*/ 2164243 h 2321595"/>
                  <a:gd name="connsiteX1" fmla="*/ 599499 w 2633684"/>
                  <a:gd name="connsiteY1" fmla="*/ 1930881 h 2321595"/>
                  <a:gd name="connsiteX2" fmla="*/ 1165544 w 2633684"/>
                  <a:gd name="connsiteY2" fmla="*/ 42 h 2321595"/>
                  <a:gd name="connsiteX3" fmla="*/ 1840405 w 2633684"/>
                  <a:gd name="connsiteY3" fmla="*/ 1876238 h 2321595"/>
                  <a:gd name="connsiteX4" fmla="*/ 2633684 w 2633684"/>
                  <a:gd name="connsiteY4" fmla="*/ 2321595 h 2321595"/>
                  <a:gd name="connsiteX0" fmla="*/ 0 w 2633684"/>
                  <a:gd name="connsiteY0" fmla="*/ 2164359 h 2321711"/>
                  <a:gd name="connsiteX1" fmla="*/ 599499 w 2633684"/>
                  <a:gd name="connsiteY1" fmla="*/ 1930997 h 2321711"/>
                  <a:gd name="connsiteX2" fmla="*/ 1165544 w 2633684"/>
                  <a:gd name="connsiteY2" fmla="*/ 158 h 2321711"/>
                  <a:gd name="connsiteX3" fmla="*/ 1729031 w 2633684"/>
                  <a:gd name="connsiteY3" fmla="*/ 1825147 h 2321711"/>
                  <a:gd name="connsiteX4" fmla="*/ 2633684 w 2633684"/>
                  <a:gd name="connsiteY4" fmla="*/ 2321711 h 2321711"/>
                  <a:gd name="connsiteX0" fmla="*/ 0 w 2811883"/>
                  <a:gd name="connsiteY0" fmla="*/ 2228367 h 2321711"/>
                  <a:gd name="connsiteX1" fmla="*/ 777698 w 2811883"/>
                  <a:gd name="connsiteY1" fmla="*/ 1930997 h 2321711"/>
                  <a:gd name="connsiteX2" fmla="*/ 1343743 w 2811883"/>
                  <a:gd name="connsiteY2" fmla="*/ 158 h 2321711"/>
                  <a:gd name="connsiteX3" fmla="*/ 1907230 w 2811883"/>
                  <a:gd name="connsiteY3" fmla="*/ 1825147 h 2321711"/>
                  <a:gd name="connsiteX4" fmla="*/ 2811883 w 2811883"/>
                  <a:gd name="connsiteY4" fmla="*/ 2321711 h 2321711"/>
                  <a:gd name="connsiteX0" fmla="*/ 0 w 2811883"/>
                  <a:gd name="connsiteY0" fmla="*/ 2228251 h 2321595"/>
                  <a:gd name="connsiteX1" fmla="*/ 777698 w 2811883"/>
                  <a:gd name="connsiteY1" fmla="*/ 1930881 h 2321595"/>
                  <a:gd name="connsiteX2" fmla="*/ 1343743 w 2811883"/>
                  <a:gd name="connsiteY2" fmla="*/ 42 h 2321595"/>
                  <a:gd name="connsiteX3" fmla="*/ 1896093 w 2811883"/>
                  <a:gd name="connsiteY3" fmla="*/ 1876237 h 2321595"/>
                  <a:gd name="connsiteX4" fmla="*/ 2811883 w 2811883"/>
                  <a:gd name="connsiteY4" fmla="*/ 2321595 h 2321595"/>
                  <a:gd name="connsiteX0" fmla="*/ 0 w 3235105"/>
                  <a:gd name="connsiteY0" fmla="*/ 2356267 h 2356378"/>
                  <a:gd name="connsiteX1" fmla="*/ 1200920 w 3235105"/>
                  <a:gd name="connsiteY1" fmla="*/ 1930881 h 2356378"/>
                  <a:gd name="connsiteX2" fmla="*/ 1766965 w 3235105"/>
                  <a:gd name="connsiteY2" fmla="*/ 42 h 2356378"/>
                  <a:gd name="connsiteX3" fmla="*/ 2319315 w 3235105"/>
                  <a:gd name="connsiteY3" fmla="*/ 1876237 h 2356378"/>
                  <a:gd name="connsiteX4" fmla="*/ 3235105 w 3235105"/>
                  <a:gd name="connsiteY4" fmla="*/ 2321595 h 2356378"/>
                  <a:gd name="connsiteX0" fmla="*/ 0 w 3446716"/>
                  <a:gd name="connsiteY0" fmla="*/ 2356267 h 2398405"/>
                  <a:gd name="connsiteX1" fmla="*/ 1200920 w 3446716"/>
                  <a:gd name="connsiteY1" fmla="*/ 1930881 h 2398405"/>
                  <a:gd name="connsiteX2" fmla="*/ 1766965 w 3446716"/>
                  <a:gd name="connsiteY2" fmla="*/ 42 h 2398405"/>
                  <a:gd name="connsiteX3" fmla="*/ 2319315 w 3446716"/>
                  <a:gd name="connsiteY3" fmla="*/ 1876237 h 2398405"/>
                  <a:gd name="connsiteX4" fmla="*/ 3446716 w 3446716"/>
                  <a:gd name="connsiteY4" fmla="*/ 2398405 h 2398405"/>
                  <a:gd name="connsiteX0" fmla="*/ 0 w 3446716"/>
                  <a:gd name="connsiteY0" fmla="*/ 2356267 h 2398405"/>
                  <a:gd name="connsiteX1" fmla="*/ 1200920 w 3446716"/>
                  <a:gd name="connsiteY1" fmla="*/ 1930881 h 2398405"/>
                  <a:gd name="connsiteX2" fmla="*/ 1766965 w 3446716"/>
                  <a:gd name="connsiteY2" fmla="*/ 42 h 2398405"/>
                  <a:gd name="connsiteX3" fmla="*/ 2373046 w 3446716"/>
                  <a:gd name="connsiteY3" fmla="*/ 1876238 h 2398405"/>
                  <a:gd name="connsiteX4" fmla="*/ 3446716 w 3446716"/>
                  <a:gd name="connsiteY4" fmla="*/ 2398405 h 2398405"/>
                  <a:gd name="connsiteX0" fmla="*/ 0 w 3446716"/>
                  <a:gd name="connsiteY0" fmla="*/ 2356301 h 2398439"/>
                  <a:gd name="connsiteX1" fmla="*/ 1200920 w 3446716"/>
                  <a:gd name="connsiteY1" fmla="*/ 1930915 h 2398439"/>
                  <a:gd name="connsiteX2" fmla="*/ 1766965 w 3446716"/>
                  <a:gd name="connsiteY2" fmla="*/ 76 h 2398439"/>
                  <a:gd name="connsiteX3" fmla="*/ 2386478 w 3446716"/>
                  <a:gd name="connsiteY3" fmla="*/ 1857389 h 2398439"/>
                  <a:gd name="connsiteX4" fmla="*/ 3446716 w 3446716"/>
                  <a:gd name="connsiteY4" fmla="*/ 2398439 h 2398439"/>
                  <a:gd name="connsiteX0" fmla="*/ 0 w 3715370"/>
                  <a:gd name="connsiteY0" fmla="*/ 2356301 h 2398439"/>
                  <a:gd name="connsiteX1" fmla="*/ 1200920 w 3715370"/>
                  <a:gd name="connsiteY1" fmla="*/ 1930915 h 2398439"/>
                  <a:gd name="connsiteX2" fmla="*/ 1766965 w 3715370"/>
                  <a:gd name="connsiteY2" fmla="*/ 76 h 2398439"/>
                  <a:gd name="connsiteX3" fmla="*/ 2386478 w 3715370"/>
                  <a:gd name="connsiteY3" fmla="*/ 1857389 h 2398439"/>
                  <a:gd name="connsiteX4" fmla="*/ 3715370 w 3715370"/>
                  <a:gd name="connsiteY4" fmla="*/ 2398439 h 2398439"/>
                  <a:gd name="connsiteX0" fmla="*/ 0 w 3849697"/>
                  <a:gd name="connsiteY0" fmla="*/ 2375183 h 2398439"/>
                  <a:gd name="connsiteX1" fmla="*/ 1335247 w 3849697"/>
                  <a:gd name="connsiteY1" fmla="*/ 1930915 h 2398439"/>
                  <a:gd name="connsiteX2" fmla="*/ 1901292 w 3849697"/>
                  <a:gd name="connsiteY2" fmla="*/ 76 h 2398439"/>
                  <a:gd name="connsiteX3" fmla="*/ 2520805 w 3849697"/>
                  <a:gd name="connsiteY3" fmla="*/ 1857389 h 2398439"/>
                  <a:gd name="connsiteX4" fmla="*/ 3849697 w 3849697"/>
                  <a:gd name="connsiteY4" fmla="*/ 2398439 h 23984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9697" h="2398439">
                    <a:moveTo>
                      <a:pt x="0" y="2375183"/>
                    </a:moveTo>
                    <a:cubicBezTo>
                      <a:pt x="66368" y="2377641"/>
                      <a:pt x="1018365" y="2326766"/>
                      <a:pt x="1335247" y="1930915"/>
                    </a:cubicBezTo>
                    <a:cubicBezTo>
                      <a:pt x="1652129" y="1535064"/>
                      <a:pt x="1703699" y="12330"/>
                      <a:pt x="1901292" y="76"/>
                    </a:cubicBezTo>
                    <a:cubicBezTo>
                      <a:pt x="2098885" y="-12178"/>
                      <a:pt x="2196071" y="1457662"/>
                      <a:pt x="2520805" y="1857389"/>
                    </a:cubicBezTo>
                    <a:cubicBezTo>
                      <a:pt x="2845539" y="2257116"/>
                      <a:pt x="3849697" y="2398439"/>
                      <a:pt x="3849697" y="2398439"/>
                    </a:cubicBezTo>
                  </a:path>
                </a:pathLst>
              </a:custGeom>
              <a:noFill/>
              <a:ln w="19050">
                <a:solidFill>
                  <a:srgbClr val="0070C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IN"/>
              </a:p>
            </p:txBody>
          </p:sp>
        </p:grpSp>
        <p:sp>
          <p:nvSpPr>
            <p:cNvPr id="26" name="Freeform 25"/>
            <p:cNvSpPr/>
            <p:nvPr/>
          </p:nvSpPr>
          <p:spPr>
            <a:xfrm>
              <a:off x="1941080" y="3608804"/>
              <a:ext cx="3833225" cy="1862103"/>
            </a:xfrm>
            <a:custGeom>
              <a:avLst/>
              <a:gdLst>
                <a:gd name="connsiteX0" fmla="*/ 0 w 2861187"/>
                <a:gd name="connsiteY0" fmla="*/ 1519171 h 1676778"/>
                <a:gd name="connsiteX1" fmla="*/ 398206 w 2861187"/>
                <a:gd name="connsiteY1" fmla="*/ 1533919 h 1676778"/>
                <a:gd name="connsiteX2" fmla="*/ 1224116 w 2861187"/>
                <a:gd name="connsiteY2" fmla="*/ 87 h 1676778"/>
                <a:gd name="connsiteX3" fmla="*/ 1917290 w 2861187"/>
                <a:gd name="connsiteY3" fmla="*/ 1607661 h 1676778"/>
                <a:gd name="connsiteX4" fmla="*/ 2861187 w 2861187"/>
                <a:gd name="connsiteY4" fmla="*/ 1165210 h 1676778"/>
                <a:gd name="connsiteX0" fmla="*/ 0 w 2861187"/>
                <a:gd name="connsiteY0" fmla="*/ 1519172 h 1697513"/>
                <a:gd name="connsiteX1" fmla="*/ 117987 w 2861187"/>
                <a:gd name="connsiteY1" fmla="*/ 1651908 h 1697513"/>
                <a:gd name="connsiteX2" fmla="*/ 398206 w 2861187"/>
                <a:gd name="connsiteY2" fmla="*/ 1533920 h 1697513"/>
                <a:gd name="connsiteX3" fmla="*/ 1224116 w 2861187"/>
                <a:gd name="connsiteY3" fmla="*/ 88 h 1697513"/>
                <a:gd name="connsiteX4" fmla="*/ 1917290 w 2861187"/>
                <a:gd name="connsiteY4" fmla="*/ 1607662 h 1697513"/>
                <a:gd name="connsiteX5" fmla="*/ 2861187 w 2861187"/>
                <a:gd name="connsiteY5" fmla="*/ 1165211 h 1697513"/>
                <a:gd name="connsiteX0" fmla="*/ 0 w 2743200"/>
                <a:gd name="connsiteY0" fmla="*/ 1651908 h 1697513"/>
                <a:gd name="connsiteX1" fmla="*/ 280219 w 2743200"/>
                <a:gd name="connsiteY1" fmla="*/ 1533920 h 1697513"/>
                <a:gd name="connsiteX2" fmla="*/ 1106129 w 2743200"/>
                <a:gd name="connsiteY2" fmla="*/ 88 h 1697513"/>
                <a:gd name="connsiteX3" fmla="*/ 1799303 w 2743200"/>
                <a:gd name="connsiteY3" fmla="*/ 1607662 h 1697513"/>
                <a:gd name="connsiteX4" fmla="*/ 2743200 w 2743200"/>
                <a:gd name="connsiteY4" fmla="*/ 1165211 h 1697513"/>
                <a:gd name="connsiteX0" fmla="*/ 0 w 2418735"/>
                <a:gd name="connsiteY0" fmla="*/ 1651908 h 1731780"/>
                <a:gd name="connsiteX1" fmla="*/ 280219 w 2418735"/>
                <a:gd name="connsiteY1" fmla="*/ 1533920 h 1731780"/>
                <a:gd name="connsiteX2" fmla="*/ 1106129 w 2418735"/>
                <a:gd name="connsiteY2" fmla="*/ 88 h 1731780"/>
                <a:gd name="connsiteX3" fmla="*/ 1799303 w 2418735"/>
                <a:gd name="connsiteY3" fmla="*/ 1607662 h 1731780"/>
                <a:gd name="connsiteX4" fmla="*/ 2418735 w 2418735"/>
                <a:gd name="connsiteY4" fmla="*/ 1622411 h 1731780"/>
                <a:gd name="connsiteX0" fmla="*/ 0 w 2462980"/>
                <a:gd name="connsiteY0" fmla="*/ 1651908 h 1717370"/>
                <a:gd name="connsiteX1" fmla="*/ 280219 w 2462980"/>
                <a:gd name="connsiteY1" fmla="*/ 1533920 h 1717370"/>
                <a:gd name="connsiteX2" fmla="*/ 1106129 w 2462980"/>
                <a:gd name="connsiteY2" fmla="*/ 88 h 1717370"/>
                <a:gd name="connsiteX3" fmla="*/ 1799303 w 2462980"/>
                <a:gd name="connsiteY3" fmla="*/ 1607662 h 1717370"/>
                <a:gd name="connsiteX4" fmla="*/ 2462980 w 2462980"/>
                <a:gd name="connsiteY4" fmla="*/ 1578166 h 1717370"/>
                <a:gd name="connsiteX0" fmla="*/ 0 w 2227006"/>
                <a:gd name="connsiteY0" fmla="*/ 1651908 h 1754685"/>
                <a:gd name="connsiteX1" fmla="*/ 280219 w 2227006"/>
                <a:gd name="connsiteY1" fmla="*/ 1533920 h 1754685"/>
                <a:gd name="connsiteX2" fmla="*/ 1106129 w 2227006"/>
                <a:gd name="connsiteY2" fmla="*/ 88 h 1754685"/>
                <a:gd name="connsiteX3" fmla="*/ 1799303 w 2227006"/>
                <a:gd name="connsiteY3" fmla="*/ 1607662 h 1754685"/>
                <a:gd name="connsiteX4" fmla="*/ 2227006 w 2227006"/>
                <a:gd name="connsiteY4" fmla="*/ 1681404 h 1754685"/>
                <a:gd name="connsiteX0" fmla="*/ 0 w 2227006"/>
                <a:gd name="connsiteY0" fmla="*/ 1651880 h 1754657"/>
                <a:gd name="connsiteX1" fmla="*/ 315868 w 2227006"/>
                <a:gd name="connsiteY1" fmla="*/ 1546747 h 1754657"/>
                <a:gd name="connsiteX2" fmla="*/ 1106129 w 2227006"/>
                <a:gd name="connsiteY2" fmla="*/ 60 h 1754657"/>
                <a:gd name="connsiteX3" fmla="*/ 1799303 w 2227006"/>
                <a:gd name="connsiteY3" fmla="*/ 1607634 h 1754657"/>
                <a:gd name="connsiteX4" fmla="*/ 2227006 w 2227006"/>
                <a:gd name="connsiteY4" fmla="*/ 1681376 h 1754657"/>
                <a:gd name="connsiteX0" fmla="*/ 0 w 2227006"/>
                <a:gd name="connsiteY0" fmla="*/ 1651822 h 1724107"/>
                <a:gd name="connsiteX1" fmla="*/ 315868 w 2227006"/>
                <a:gd name="connsiteY1" fmla="*/ 1546689 h 1724107"/>
                <a:gd name="connsiteX2" fmla="*/ 1106129 w 2227006"/>
                <a:gd name="connsiteY2" fmla="*/ 2 h 1724107"/>
                <a:gd name="connsiteX3" fmla="*/ 1846835 w 2227006"/>
                <a:gd name="connsiteY3" fmla="*/ 1556156 h 1724107"/>
                <a:gd name="connsiteX4" fmla="*/ 2227006 w 2227006"/>
                <a:gd name="connsiteY4" fmla="*/ 1681318 h 1724107"/>
                <a:gd name="connsiteX0" fmla="*/ 0 w 2286421"/>
                <a:gd name="connsiteY0" fmla="*/ 1703242 h 1732680"/>
                <a:gd name="connsiteX1" fmla="*/ 375283 w 2286421"/>
                <a:gd name="connsiteY1" fmla="*/ 1546689 h 1732680"/>
                <a:gd name="connsiteX2" fmla="*/ 1165544 w 2286421"/>
                <a:gd name="connsiteY2" fmla="*/ 2 h 1732680"/>
                <a:gd name="connsiteX3" fmla="*/ 1906250 w 2286421"/>
                <a:gd name="connsiteY3" fmla="*/ 1556156 h 1732680"/>
                <a:gd name="connsiteX4" fmla="*/ 2286421 w 2286421"/>
                <a:gd name="connsiteY4" fmla="*/ 1681318 h 1732680"/>
                <a:gd name="connsiteX0" fmla="*/ 0 w 2333952"/>
                <a:gd name="connsiteY0" fmla="*/ 1703242 h 1732680"/>
                <a:gd name="connsiteX1" fmla="*/ 375283 w 2333952"/>
                <a:gd name="connsiteY1" fmla="*/ 1546689 h 1732680"/>
                <a:gd name="connsiteX2" fmla="*/ 1165544 w 2333952"/>
                <a:gd name="connsiteY2" fmla="*/ 2 h 1732680"/>
                <a:gd name="connsiteX3" fmla="*/ 1906250 w 2333952"/>
                <a:gd name="connsiteY3" fmla="*/ 1556156 h 1732680"/>
                <a:gd name="connsiteX4" fmla="*/ 2333952 w 2333952"/>
                <a:gd name="connsiteY4" fmla="*/ 1694173 h 1732680"/>
                <a:gd name="connsiteX0" fmla="*/ 0 w 2333952"/>
                <a:gd name="connsiteY0" fmla="*/ 1703244 h 1732682"/>
                <a:gd name="connsiteX1" fmla="*/ 375283 w 2333952"/>
                <a:gd name="connsiteY1" fmla="*/ 1546691 h 1732682"/>
                <a:gd name="connsiteX2" fmla="*/ 1165544 w 2333952"/>
                <a:gd name="connsiteY2" fmla="*/ 4 h 1732682"/>
                <a:gd name="connsiteX3" fmla="*/ 1952757 w 2333952"/>
                <a:gd name="connsiteY3" fmla="*/ 1530451 h 1732682"/>
                <a:gd name="connsiteX4" fmla="*/ 2333952 w 2333952"/>
                <a:gd name="connsiteY4" fmla="*/ 1694175 h 1732682"/>
                <a:gd name="connsiteX0" fmla="*/ 0 w 2333952"/>
                <a:gd name="connsiteY0" fmla="*/ 1703244 h 1732682"/>
                <a:gd name="connsiteX1" fmla="*/ 433417 w 2333952"/>
                <a:gd name="connsiteY1" fmla="*/ 1546691 h 1732682"/>
                <a:gd name="connsiteX2" fmla="*/ 1165544 w 2333952"/>
                <a:gd name="connsiteY2" fmla="*/ 4 h 1732682"/>
                <a:gd name="connsiteX3" fmla="*/ 1952757 w 2333952"/>
                <a:gd name="connsiteY3" fmla="*/ 1530451 h 1732682"/>
                <a:gd name="connsiteX4" fmla="*/ 2333952 w 2333952"/>
                <a:gd name="connsiteY4" fmla="*/ 1694175 h 1732682"/>
                <a:gd name="connsiteX0" fmla="*/ 0 w 2333952"/>
                <a:gd name="connsiteY0" fmla="*/ 1728951 h 1759905"/>
                <a:gd name="connsiteX1" fmla="*/ 433417 w 2333952"/>
                <a:gd name="connsiteY1" fmla="*/ 1572398 h 1759905"/>
                <a:gd name="connsiteX2" fmla="*/ 1188798 w 2333952"/>
                <a:gd name="connsiteY2" fmla="*/ 4 h 1759905"/>
                <a:gd name="connsiteX3" fmla="*/ 1952757 w 2333952"/>
                <a:gd name="connsiteY3" fmla="*/ 1556158 h 1759905"/>
                <a:gd name="connsiteX4" fmla="*/ 2333952 w 2333952"/>
                <a:gd name="connsiteY4" fmla="*/ 1719882 h 1759905"/>
                <a:gd name="connsiteX0" fmla="*/ 0 w 2310698"/>
                <a:gd name="connsiteY0" fmla="*/ 1728951 h 1759905"/>
                <a:gd name="connsiteX1" fmla="*/ 410163 w 2310698"/>
                <a:gd name="connsiteY1" fmla="*/ 1572398 h 1759905"/>
                <a:gd name="connsiteX2" fmla="*/ 1165544 w 2310698"/>
                <a:gd name="connsiteY2" fmla="*/ 4 h 1759905"/>
                <a:gd name="connsiteX3" fmla="*/ 1929503 w 2310698"/>
                <a:gd name="connsiteY3" fmla="*/ 1556158 h 1759905"/>
                <a:gd name="connsiteX4" fmla="*/ 2310698 w 2310698"/>
                <a:gd name="connsiteY4" fmla="*/ 1719882 h 1759905"/>
                <a:gd name="connsiteX0" fmla="*/ 0 w 2310698"/>
                <a:gd name="connsiteY0" fmla="*/ 1728996 h 1759950"/>
                <a:gd name="connsiteX1" fmla="*/ 410163 w 2310698"/>
                <a:gd name="connsiteY1" fmla="*/ 1572443 h 1759950"/>
                <a:gd name="connsiteX2" fmla="*/ 1165544 w 2310698"/>
                <a:gd name="connsiteY2" fmla="*/ 49 h 1759950"/>
                <a:gd name="connsiteX3" fmla="*/ 1996328 w 2310698"/>
                <a:gd name="connsiteY3" fmla="*/ 1517799 h 1759950"/>
                <a:gd name="connsiteX4" fmla="*/ 2310698 w 2310698"/>
                <a:gd name="connsiteY4" fmla="*/ 1719927 h 1759950"/>
                <a:gd name="connsiteX0" fmla="*/ 0 w 2310698"/>
                <a:gd name="connsiteY0" fmla="*/ 1728962 h 1749045"/>
                <a:gd name="connsiteX1" fmla="*/ 332201 w 2310698"/>
                <a:gd name="connsiteY1" fmla="*/ 1546806 h 1749045"/>
                <a:gd name="connsiteX2" fmla="*/ 1165544 w 2310698"/>
                <a:gd name="connsiteY2" fmla="*/ 15 h 1749045"/>
                <a:gd name="connsiteX3" fmla="*/ 1996328 w 2310698"/>
                <a:gd name="connsiteY3" fmla="*/ 1517765 h 1749045"/>
                <a:gd name="connsiteX4" fmla="*/ 2310698 w 2310698"/>
                <a:gd name="connsiteY4" fmla="*/ 1719893 h 1749045"/>
                <a:gd name="connsiteX0" fmla="*/ 0 w 2310698"/>
                <a:gd name="connsiteY0" fmla="*/ 1767365 h 1789452"/>
                <a:gd name="connsiteX1" fmla="*/ 332201 w 2310698"/>
                <a:gd name="connsiteY1" fmla="*/ 1585209 h 1789452"/>
                <a:gd name="connsiteX2" fmla="*/ 998483 w 2310698"/>
                <a:gd name="connsiteY2" fmla="*/ 13 h 1789452"/>
                <a:gd name="connsiteX3" fmla="*/ 1996328 w 2310698"/>
                <a:gd name="connsiteY3" fmla="*/ 1556168 h 1789452"/>
                <a:gd name="connsiteX4" fmla="*/ 2310698 w 2310698"/>
                <a:gd name="connsiteY4" fmla="*/ 1758296 h 1789452"/>
                <a:gd name="connsiteX0" fmla="*/ 0 w 2310698"/>
                <a:gd name="connsiteY0" fmla="*/ 1767410 h 1813347"/>
                <a:gd name="connsiteX1" fmla="*/ 332201 w 2310698"/>
                <a:gd name="connsiteY1" fmla="*/ 1585254 h 1813347"/>
                <a:gd name="connsiteX2" fmla="*/ 998483 w 2310698"/>
                <a:gd name="connsiteY2" fmla="*/ 58 h 1813347"/>
                <a:gd name="connsiteX3" fmla="*/ 1851541 w 2310698"/>
                <a:gd name="connsiteY3" fmla="*/ 1645825 h 1813347"/>
                <a:gd name="connsiteX4" fmla="*/ 2310698 w 2310698"/>
                <a:gd name="connsiteY4" fmla="*/ 1758341 h 1813347"/>
                <a:gd name="connsiteX0" fmla="*/ 0 w 2577997"/>
                <a:gd name="connsiteY0" fmla="*/ 1767410 h 1813347"/>
                <a:gd name="connsiteX1" fmla="*/ 332201 w 2577997"/>
                <a:gd name="connsiteY1" fmla="*/ 1585254 h 1813347"/>
                <a:gd name="connsiteX2" fmla="*/ 998483 w 2577997"/>
                <a:gd name="connsiteY2" fmla="*/ 58 h 1813347"/>
                <a:gd name="connsiteX3" fmla="*/ 1851541 w 2577997"/>
                <a:gd name="connsiteY3" fmla="*/ 1645825 h 1813347"/>
                <a:gd name="connsiteX4" fmla="*/ 2577997 w 2577997"/>
                <a:gd name="connsiteY4" fmla="*/ 1758341 h 1813347"/>
                <a:gd name="connsiteX0" fmla="*/ 0 w 2655959"/>
                <a:gd name="connsiteY0" fmla="*/ 1818617 h 1826631"/>
                <a:gd name="connsiteX1" fmla="*/ 410163 w 2655959"/>
                <a:gd name="connsiteY1" fmla="*/ 1585254 h 1826631"/>
                <a:gd name="connsiteX2" fmla="*/ 1076445 w 2655959"/>
                <a:gd name="connsiteY2" fmla="*/ 58 h 1826631"/>
                <a:gd name="connsiteX3" fmla="*/ 1929503 w 2655959"/>
                <a:gd name="connsiteY3" fmla="*/ 1645825 h 1826631"/>
                <a:gd name="connsiteX4" fmla="*/ 2655959 w 2655959"/>
                <a:gd name="connsiteY4" fmla="*/ 1758341 h 1826631"/>
                <a:gd name="connsiteX0" fmla="*/ 0 w 2655959"/>
                <a:gd name="connsiteY0" fmla="*/ 1818679 h 1821926"/>
                <a:gd name="connsiteX1" fmla="*/ 321064 w 2655959"/>
                <a:gd name="connsiteY1" fmla="*/ 1559713 h 1821926"/>
                <a:gd name="connsiteX2" fmla="*/ 1076445 w 2655959"/>
                <a:gd name="connsiteY2" fmla="*/ 120 h 1821926"/>
                <a:gd name="connsiteX3" fmla="*/ 1929503 w 2655959"/>
                <a:gd name="connsiteY3" fmla="*/ 1645887 h 1821926"/>
                <a:gd name="connsiteX4" fmla="*/ 2655959 w 2655959"/>
                <a:gd name="connsiteY4" fmla="*/ 1758403 h 1821926"/>
                <a:gd name="connsiteX0" fmla="*/ 0 w 2655959"/>
                <a:gd name="connsiteY0" fmla="*/ 2113097 h 2128222"/>
                <a:gd name="connsiteX1" fmla="*/ 321064 w 2655959"/>
                <a:gd name="connsiteY1" fmla="*/ 1854131 h 2128222"/>
                <a:gd name="connsiteX2" fmla="*/ 875972 w 2655959"/>
                <a:gd name="connsiteY2" fmla="*/ 101 h 2128222"/>
                <a:gd name="connsiteX3" fmla="*/ 1929503 w 2655959"/>
                <a:gd name="connsiteY3" fmla="*/ 1940305 h 2128222"/>
                <a:gd name="connsiteX4" fmla="*/ 2655959 w 2655959"/>
                <a:gd name="connsiteY4" fmla="*/ 2052821 h 2128222"/>
                <a:gd name="connsiteX0" fmla="*/ 0 w 3023494"/>
                <a:gd name="connsiteY0" fmla="*/ 2113097 h 2160862"/>
                <a:gd name="connsiteX1" fmla="*/ 321064 w 3023494"/>
                <a:gd name="connsiteY1" fmla="*/ 1854131 h 2160862"/>
                <a:gd name="connsiteX2" fmla="*/ 875972 w 3023494"/>
                <a:gd name="connsiteY2" fmla="*/ 101 h 2160862"/>
                <a:gd name="connsiteX3" fmla="*/ 1929503 w 3023494"/>
                <a:gd name="connsiteY3" fmla="*/ 1940305 h 2160862"/>
                <a:gd name="connsiteX4" fmla="*/ 3023494 w 3023494"/>
                <a:gd name="connsiteY4" fmla="*/ 2116829 h 2160862"/>
                <a:gd name="connsiteX0" fmla="*/ 0 w 3023494"/>
                <a:gd name="connsiteY0" fmla="*/ 2113003 h 2133714"/>
                <a:gd name="connsiteX1" fmla="*/ 321064 w 3023494"/>
                <a:gd name="connsiteY1" fmla="*/ 1854037 h 2133714"/>
                <a:gd name="connsiteX2" fmla="*/ 875972 w 3023494"/>
                <a:gd name="connsiteY2" fmla="*/ 7 h 2133714"/>
                <a:gd name="connsiteX3" fmla="*/ 2107702 w 3023494"/>
                <a:gd name="connsiteY3" fmla="*/ 1876204 h 2133714"/>
                <a:gd name="connsiteX4" fmla="*/ 3023494 w 3023494"/>
                <a:gd name="connsiteY4" fmla="*/ 2116735 h 2133714"/>
                <a:gd name="connsiteX0" fmla="*/ 0 w 3023494"/>
                <a:gd name="connsiteY0" fmla="*/ 2113089 h 2159199"/>
                <a:gd name="connsiteX1" fmla="*/ 321064 w 3023494"/>
                <a:gd name="connsiteY1" fmla="*/ 1854123 h 2159199"/>
                <a:gd name="connsiteX2" fmla="*/ 875972 w 3023494"/>
                <a:gd name="connsiteY2" fmla="*/ 93 h 2159199"/>
                <a:gd name="connsiteX3" fmla="*/ 2107702 w 3023494"/>
                <a:gd name="connsiteY3" fmla="*/ 1936961 h 2159199"/>
                <a:gd name="connsiteX4" fmla="*/ 3023494 w 3023494"/>
                <a:gd name="connsiteY4" fmla="*/ 2116821 h 2159199"/>
                <a:gd name="connsiteX0" fmla="*/ 0 w 2934395"/>
                <a:gd name="connsiteY0" fmla="*/ 2113089 h 2187094"/>
                <a:gd name="connsiteX1" fmla="*/ 321064 w 2934395"/>
                <a:gd name="connsiteY1" fmla="*/ 1854123 h 2187094"/>
                <a:gd name="connsiteX2" fmla="*/ 875972 w 2934395"/>
                <a:gd name="connsiteY2" fmla="*/ 93 h 2187094"/>
                <a:gd name="connsiteX3" fmla="*/ 2107702 w 2934395"/>
                <a:gd name="connsiteY3" fmla="*/ 1936961 h 2187094"/>
                <a:gd name="connsiteX4" fmla="*/ 2934395 w 2934395"/>
                <a:gd name="connsiteY4" fmla="*/ 2162324 h 2187094"/>
                <a:gd name="connsiteX0" fmla="*/ 0 w 3446716"/>
                <a:gd name="connsiteY0" fmla="*/ 2113089 h 2208108"/>
                <a:gd name="connsiteX1" fmla="*/ 321064 w 3446716"/>
                <a:gd name="connsiteY1" fmla="*/ 1854123 h 2208108"/>
                <a:gd name="connsiteX2" fmla="*/ 875972 w 3446716"/>
                <a:gd name="connsiteY2" fmla="*/ 93 h 2208108"/>
                <a:gd name="connsiteX3" fmla="*/ 2107702 w 3446716"/>
                <a:gd name="connsiteY3" fmla="*/ 1936961 h 2208108"/>
                <a:gd name="connsiteX4" fmla="*/ 3446716 w 3446716"/>
                <a:gd name="connsiteY4" fmla="*/ 2192660 h 2208108"/>
                <a:gd name="connsiteX0" fmla="*/ 0 w 3446716"/>
                <a:gd name="connsiteY0" fmla="*/ 2113274 h 2232525"/>
                <a:gd name="connsiteX1" fmla="*/ 321064 w 3446716"/>
                <a:gd name="connsiteY1" fmla="*/ 1854308 h 2232525"/>
                <a:gd name="connsiteX2" fmla="*/ 875972 w 3446716"/>
                <a:gd name="connsiteY2" fmla="*/ 278 h 2232525"/>
                <a:gd name="connsiteX3" fmla="*/ 2118839 w 3446716"/>
                <a:gd name="connsiteY3" fmla="*/ 1997816 h 2232525"/>
                <a:gd name="connsiteX4" fmla="*/ 3446716 w 3446716"/>
                <a:gd name="connsiteY4" fmla="*/ 2192845 h 2232525"/>
                <a:gd name="connsiteX0" fmla="*/ 0 w 3480128"/>
                <a:gd name="connsiteY0" fmla="*/ 2173946 h 2232526"/>
                <a:gd name="connsiteX1" fmla="*/ 354476 w 3480128"/>
                <a:gd name="connsiteY1" fmla="*/ 1854309 h 2232526"/>
                <a:gd name="connsiteX2" fmla="*/ 909384 w 3480128"/>
                <a:gd name="connsiteY2" fmla="*/ 279 h 2232526"/>
                <a:gd name="connsiteX3" fmla="*/ 2152251 w 3480128"/>
                <a:gd name="connsiteY3" fmla="*/ 1997817 h 2232526"/>
                <a:gd name="connsiteX4" fmla="*/ 3480128 w 3480128"/>
                <a:gd name="connsiteY4" fmla="*/ 2192846 h 2232526"/>
                <a:gd name="connsiteX0" fmla="*/ 0 w 3480128"/>
                <a:gd name="connsiteY0" fmla="*/ 2173946 h 2232526"/>
                <a:gd name="connsiteX1" fmla="*/ 220827 w 3480128"/>
                <a:gd name="connsiteY1" fmla="*/ 1854309 h 2232526"/>
                <a:gd name="connsiteX2" fmla="*/ 909384 w 3480128"/>
                <a:gd name="connsiteY2" fmla="*/ 279 h 2232526"/>
                <a:gd name="connsiteX3" fmla="*/ 2152251 w 3480128"/>
                <a:gd name="connsiteY3" fmla="*/ 1997817 h 2232526"/>
                <a:gd name="connsiteX4" fmla="*/ 3480128 w 3480128"/>
                <a:gd name="connsiteY4" fmla="*/ 2192846 h 2232526"/>
                <a:gd name="connsiteX0" fmla="*/ 0 w 3691739"/>
                <a:gd name="connsiteY0" fmla="*/ 2204282 h 2232527"/>
                <a:gd name="connsiteX1" fmla="*/ 432438 w 3691739"/>
                <a:gd name="connsiteY1" fmla="*/ 1854310 h 2232527"/>
                <a:gd name="connsiteX2" fmla="*/ 1120995 w 3691739"/>
                <a:gd name="connsiteY2" fmla="*/ 280 h 2232527"/>
                <a:gd name="connsiteX3" fmla="*/ 2363862 w 3691739"/>
                <a:gd name="connsiteY3" fmla="*/ 1997818 h 2232527"/>
                <a:gd name="connsiteX4" fmla="*/ 3691739 w 3691739"/>
                <a:gd name="connsiteY4" fmla="*/ 2192847 h 2232527"/>
                <a:gd name="connsiteX0" fmla="*/ 0 w 3691739"/>
                <a:gd name="connsiteY0" fmla="*/ 2204178 h 2219116"/>
                <a:gd name="connsiteX1" fmla="*/ 432438 w 3691739"/>
                <a:gd name="connsiteY1" fmla="*/ 1854206 h 2219116"/>
                <a:gd name="connsiteX2" fmla="*/ 1120995 w 3691739"/>
                <a:gd name="connsiteY2" fmla="*/ 176 h 2219116"/>
                <a:gd name="connsiteX3" fmla="*/ 2419549 w 3691739"/>
                <a:gd name="connsiteY3" fmla="*/ 1967378 h 2219116"/>
                <a:gd name="connsiteX4" fmla="*/ 3691739 w 3691739"/>
                <a:gd name="connsiteY4" fmla="*/ 2192743 h 2219116"/>
                <a:gd name="connsiteX0" fmla="*/ 0 w 3691739"/>
                <a:gd name="connsiteY0" fmla="*/ 2204097 h 2208110"/>
                <a:gd name="connsiteX1" fmla="*/ 432438 w 3691739"/>
                <a:gd name="connsiteY1" fmla="*/ 1854125 h 2208110"/>
                <a:gd name="connsiteX2" fmla="*/ 1120995 w 3691739"/>
                <a:gd name="connsiteY2" fmla="*/ 95 h 2208110"/>
                <a:gd name="connsiteX3" fmla="*/ 2452962 w 3691739"/>
                <a:gd name="connsiteY3" fmla="*/ 1936962 h 2208110"/>
                <a:gd name="connsiteX4" fmla="*/ 3691739 w 3691739"/>
                <a:gd name="connsiteY4" fmla="*/ 2192662 h 2208110"/>
                <a:gd name="connsiteX0" fmla="*/ 0 w 3569228"/>
                <a:gd name="connsiteY0" fmla="*/ 2204097 h 2231277"/>
                <a:gd name="connsiteX1" fmla="*/ 432438 w 3569228"/>
                <a:gd name="connsiteY1" fmla="*/ 1854125 h 2231277"/>
                <a:gd name="connsiteX2" fmla="*/ 1120995 w 3569228"/>
                <a:gd name="connsiteY2" fmla="*/ 95 h 2231277"/>
                <a:gd name="connsiteX3" fmla="*/ 2452962 w 3569228"/>
                <a:gd name="connsiteY3" fmla="*/ 1936962 h 2231277"/>
                <a:gd name="connsiteX4" fmla="*/ 3569228 w 3569228"/>
                <a:gd name="connsiteY4" fmla="*/ 2222997 h 2231277"/>
                <a:gd name="connsiteX0" fmla="*/ 0 w 3569228"/>
                <a:gd name="connsiteY0" fmla="*/ 2204135 h 2231315"/>
                <a:gd name="connsiteX1" fmla="*/ 365614 w 3569228"/>
                <a:gd name="connsiteY1" fmla="*/ 1838995 h 2231315"/>
                <a:gd name="connsiteX2" fmla="*/ 1120995 w 3569228"/>
                <a:gd name="connsiteY2" fmla="*/ 133 h 2231315"/>
                <a:gd name="connsiteX3" fmla="*/ 2452962 w 3569228"/>
                <a:gd name="connsiteY3" fmla="*/ 1937000 h 2231315"/>
                <a:gd name="connsiteX4" fmla="*/ 3569228 w 3569228"/>
                <a:gd name="connsiteY4" fmla="*/ 2223035 h 2231315"/>
                <a:gd name="connsiteX0" fmla="*/ 0 w 3714014"/>
                <a:gd name="connsiteY0" fmla="*/ 2219302 h 2231315"/>
                <a:gd name="connsiteX1" fmla="*/ 510400 w 3714014"/>
                <a:gd name="connsiteY1" fmla="*/ 1838995 h 2231315"/>
                <a:gd name="connsiteX2" fmla="*/ 1265781 w 3714014"/>
                <a:gd name="connsiteY2" fmla="*/ 133 h 2231315"/>
                <a:gd name="connsiteX3" fmla="*/ 2597748 w 3714014"/>
                <a:gd name="connsiteY3" fmla="*/ 1937000 h 2231315"/>
                <a:gd name="connsiteX4" fmla="*/ 3714014 w 3714014"/>
                <a:gd name="connsiteY4" fmla="*/ 2223035 h 2231315"/>
                <a:gd name="connsiteX0" fmla="*/ 0 w 3714014"/>
                <a:gd name="connsiteY0" fmla="*/ 2128305 h 2137490"/>
                <a:gd name="connsiteX1" fmla="*/ 510400 w 3714014"/>
                <a:gd name="connsiteY1" fmla="*/ 1747998 h 2137490"/>
                <a:gd name="connsiteX2" fmla="*/ 1265781 w 3714014"/>
                <a:gd name="connsiteY2" fmla="*/ 141 h 2137490"/>
                <a:gd name="connsiteX3" fmla="*/ 2597748 w 3714014"/>
                <a:gd name="connsiteY3" fmla="*/ 1846003 h 2137490"/>
                <a:gd name="connsiteX4" fmla="*/ 3714014 w 3714014"/>
                <a:gd name="connsiteY4" fmla="*/ 2132038 h 2137490"/>
                <a:gd name="connsiteX0" fmla="*/ 0 w 3714014"/>
                <a:gd name="connsiteY0" fmla="*/ 2128184 h 2137370"/>
                <a:gd name="connsiteX1" fmla="*/ 554950 w 3714014"/>
                <a:gd name="connsiteY1" fmla="*/ 1808547 h 2137370"/>
                <a:gd name="connsiteX2" fmla="*/ 1265781 w 3714014"/>
                <a:gd name="connsiteY2" fmla="*/ 20 h 2137370"/>
                <a:gd name="connsiteX3" fmla="*/ 2597748 w 3714014"/>
                <a:gd name="connsiteY3" fmla="*/ 1845882 h 2137370"/>
                <a:gd name="connsiteX4" fmla="*/ 3714014 w 3714014"/>
                <a:gd name="connsiteY4" fmla="*/ 2131917 h 2137370"/>
                <a:gd name="connsiteX0" fmla="*/ 0 w 3714014"/>
                <a:gd name="connsiteY0" fmla="*/ 2128317 h 2157760"/>
                <a:gd name="connsiteX1" fmla="*/ 554950 w 3714014"/>
                <a:gd name="connsiteY1" fmla="*/ 1808680 h 2157760"/>
                <a:gd name="connsiteX2" fmla="*/ 1265781 w 3714014"/>
                <a:gd name="connsiteY2" fmla="*/ 153 h 2157760"/>
                <a:gd name="connsiteX3" fmla="*/ 2586611 w 3714014"/>
                <a:gd name="connsiteY3" fmla="*/ 1913089 h 2157760"/>
                <a:gd name="connsiteX4" fmla="*/ 3714014 w 3714014"/>
                <a:gd name="connsiteY4" fmla="*/ 2132050 h 2157760"/>
                <a:gd name="connsiteX0" fmla="*/ 0 w 3714014"/>
                <a:gd name="connsiteY0" fmla="*/ 2128435 h 2157878"/>
                <a:gd name="connsiteX1" fmla="*/ 521538 w 3714014"/>
                <a:gd name="connsiteY1" fmla="*/ 1775262 h 2157878"/>
                <a:gd name="connsiteX2" fmla="*/ 1265781 w 3714014"/>
                <a:gd name="connsiteY2" fmla="*/ 271 h 2157878"/>
                <a:gd name="connsiteX3" fmla="*/ 2586611 w 3714014"/>
                <a:gd name="connsiteY3" fmla="*/ 1913207 h 2157878"/>
                <a:gd name="connsiteX4" fmla="*/ 3714014 w 3714014"/>
                <a:gd name="connsiteY4" fmla="*/ 2132168 h 2157878"/>
                <a:gd name="connsiteX0" fmla="*/ 0 w 3714014"/>
                <a:gd name="connsiteY0" fmla="*/ 2044608 h 2069684"/>
                <a:gd name="connsiteX1" fmla="*/ 521538 w 3714014"/>
                <a:gd name="connsiteY1" fmla="*/ 1691435 h 2069684"/>
                <a:gd name="connsiteX2" fmla="*/ 1288056 w 3714014"/>
                <a:gd name="connsiteY2" fmla="*/ 286 h 2069684"/>
                <a:gd name="connsiteX3" fmla="*/ 2586611 w 3714014"/>
                <a:gd name="connsiteY3" fmla="*/ 1829380 h 2069684"/>
                <a:gd name="connsiteX4" fmla="*/ 3714014 w 3714014"/>
                <a:gd name="connsiteY4" fmla="*/ 2048341 h 2069684"/>
                <a:gd name="connsiteX0" fmla="*/ 0 w 3714014"/>
                <a:gd name="connsiteY0" fmla="*/ 2044608 h 2069684"/>
                <a:gd name="connsiteX1" fmla="*/ 577225 w 3714014"/>
                <a:gd name="connsiteY1" fmla="*/ 1691435 h 2069684"/>
                <a:gd name="connsiteX2" fmla="*/ 1288056 w 3714014"/>
                <a:gd name="connsiteY2" fmla="*/ 286 h 2069684"/>
                <a:gd name="connsiteX3" fmla="*/ 2586611 w 3714014"/>
                <a:gd name="connsiteY3" fmla="*/ 1829380 h 2069684"/>
                <a:gd name="connsiteX4" fmla="*/ 3714014 w 3714014"/>
                <a:gd name="connsiteY4" fmla="*/ 2048341 h 2069684"/>
                <a:gd name="connsiteX0" fmla="*/ 0 w 4048137"/>
                <a:gd name="connsiteY0" fmla="*/ 2044608 h 2058713"/>
                <a:gd name="connsiteX1" fmla="*/ 577225 w 4048137"/>
                <a:gd name="connsiteY1" fmla="*/ 1691435 h 2058713"/>
                <a:gd name="connsiteX2" fmla="*/ 1288056 w 4048137"/>
                <a:gd name="connsiteY2" fmla="*/ 286 h 2058713"/>
                <a:gd name="connsiteX3" fmla="*/ 2586611 w 4048137"/>
                <a:gd name="connsiteY3" fmla="*/ 1829380 h 2058713"/>
                <a:gd name="connsiteX4" fmla="*/ 4048137 w 4048137"/>
                <a:gd name="connsiteY4" fmla="*/ 2031572 h 2058713"/>
                <a:gd name="connsiteX0" fmla="*/ 0 w 4048137"/>
                <a:gd name="connsiteY0" fmla="*/ 2044608 h 2058713"/>
                <a:gd name="connsiteX1" fmla="*/ 577225 w 4048137"/>
                <a:gd name="connsiteY1" fmla="*/ 1691435 h 2058713"/>
                <a:gd name="connsiteX2" fmla="*/ 1288056 w 4048137"/>
                <a:gd name="connsiteY2" fmla="*/ 286 h 2058713"/>
                <a:gd name="connsiteX3" fmla="*/ 2653435 w 4048137"/>
                <a:gd name="connsiteY3" fmla="*/ 1829380 h 2058713"/>
                <a:gd name="connsiteX4" fmla="*/ 4048137 w 4048137"/>
                <a:gd name="connsiteY4" fmla="*/ 2031572 h 2058713"/>
                <a:gd name="connsiteX0" fmla="*/ 0 w 4048137"/>
                <a:gd name="connsiteY0" fmla="*/ 2044607 h 2058712"/>
                <a:gd name="connsiteX1" fmla="*/ 577225 w 4048137"/>
                <a:gd name="connsiteY1" fmla="*/ 1691434 h 2058712"/>
                <a:gd name="connsiteX2" fmla="*/ 1566492 w 4048137"/>
                <a:gd name="connsiteY2" fmla="*/ 286 h 2058712"/>
                <a:gd name="connsiteX3" fmla="*/ 2653435 w 4048137"/>
                <a:gd name="connsiteY3" fmla="*/ 1829379 h 2058712"/>
                <a:gd name="connsiteX4" fmla="*/ 4048137 w 4048137"/>
                <a:gd name="connsiteY4" fmla="*/ 2031571 h 2058712"/>
                <a:gd name="connsiteX0" fmla="*/ 0 w 3146006"/>
                <a:gd name="connsiteY0" fmla="*/ 2044607 h 2093609"/>
                <a:gd name="connsiteX1" fmla="*/ 577225 w 3146006"/>
                <a:gd name="connsiteY1" fmla="*/ 1691434 h 2093609"/>
                <a:gd name="connsiteX2" fmla="*/ 1566492 w 3146006"/>
                <a:gd name="connsiteY2" fmla="*/ 286 h 2093609"/>
                <a:gd name="connsiteX3" fmla="*/ 2653435 w 3146006"/>
                <a:gd name="connsiteY3" fmla="*/ 1829379 h 2093609"/>
                <a:gd name="connsiteX4" fmla="*/ 3146006 w 3146006"/>
                <a:gd name="connsiteY4" fmla="*/ 2081876 h 2093609"/>
                <a:gd name="connsiteX0" fmla="*/ 0 w 3146006"/>
                <a:gd name="connsiteY0" fmla="*/ 2044482 h 2093484"/>
                <a:gd name="connsiteX1" fmla="*/ 632913 w 3146006"/>
                <a:gd name="connsiteY1" fmla="*/ 1724845 h 2093484"/>
                <a:gd name="connsiteX2" fmla="*/ 1566492 w 3146006"/>
                <a:gd name="connsiteY2" fmla="*/ 161 h 2093484"/>
                <a:gd name="connsiteX3" fmla="*/ 2653435 w 3146006"/>
                <a:gd name="connsiteY3" fmla="*/ 1829254 h 2093484"/>
                <a:gd name="connsiteX4" fmla="*/ 3146006 w 3146006"/>
                <a:gd name="connsiteY4" fmla="*/ 2081751 h 2093484"/>
                <a:gd name="connsiteX0" fmla="*/ 0 w 3146006"/>
                <a:gd name="connsiteY0" fmla="*/ 2044322 h 2081590"/>
                <a:gd name="connsiteX1" fmla="*/ 632913 w 3146006"/>
                <a:gd name="connsiteY1" fmla="*/ 1724685 h 2081590"/>
                <a:gd name="connsiteX2" fmla="*/ 1566492 w 3146006"/>
                <a:gd name="connsiteY2" fmla="*/ 1 h 2081590"/>
                <a:gd name="connsiteX3" fmla="*/ 2597748 w 3146006"/>
                <a:gd name="connsiteY3" fmla="*/ 1728483 h 2081590"/>
                <a:gd name="connsiteX4" fmla="*/ 3146006 w 3146006"/>
                <a:gd name="connsiteY4" fmla="*/ 2081591 h 2081590"/>
                <a:gd name="connsiteX0" fmla="*/ 0 w 3190556"/>
                <a:gd name="connsiteY0" fmla="*/ 2044322 h 2064836"/>
                <a:gd name="connsiteX1" fmla="*/ 632913 w 3190556"/>
                <a:gd name="connsiteY1" fmla="*/ 1724685 h 2064836"/>
                <a:gd name="connsiteX2" fmla="*/ 1566492 w 3190556"/>
                <a:gd name="connsiteY2" fmla="*/ 1 h 2064836"/>
                <a:gd name="connsiteX3" fmla="*/ 2597748 w 3190556"/>
                <a:gd name="connsiteY3" fmla="*/ 1728483 h 2064836"/>
                <a:gd name="connsiteX4" fmla="*/ 3190556 w 3190556"/>
                <a:gd name="connsiteY4" fmla="*/ 2064822 h 2064836"/>
                <a:gd name="connsiteX0" fmla="*/ 0 w 3190556"/>
                <a:gd name="connsiteY0" fmla="*/ 2044322 h 2064836"/>
                <a:gd name="connsiteX1" fmla="*/ 677463 w 3190556"/>
                <a:gd name="connsiteY1" fmla="*/ 1724685 h 2064836"/>
                <a:gd name="connsiteX2" fmla="*/ 1566492 w 3190556"/>
                <a:gd name="connsiteY2" fmla="*/ 1 h 2064836"/>
                <a:gd name="connsiteX3" fmla="*/ 2597748 w 3190556"/>
                <a:gd name="connsiteY3" fmla="*/ 1728483 h 2064836"/>
                <a:gd name="connsiteX4" fmla="*/ 3190556 w 3190556"/>
                <a:gd name="connsiteY4" fmla="*/ 2064822 h 2064836"/>
                <a:gd name="connsiteX0" fmla="*/ 0 w 3123732"/>
                <a:gd name="connsiteY0" fmla="*/ 2044322 h 2064836"/>
                <a:gd name="connsiteX1" fmla="*/ 677463 w 3123732"/>
                <a:gd name="connsiteY1" fmla="*/ 1724685 h 2064836"/>
                <a:gd name="connsiteX2" fmla="*/ 1566492 w 3123732"/>
                <a:gd name="connsiteY2" fmla="*/ 1 h 2064836"/>
                <a:gd name="connsiteX3" fmla="*/ 2597748 w 3123732"/>
                <a:gd name="connsiteY3" fmla="*/ 1728483 h 2064836"/>
                <a:gd name="connsiteX4" fmla="*/ 3123732 w 3123732"/>
                <a:gd name="connsiteY4" fmla="*/ 2064822 h 2064836"/>
                <a:gd name="connsiteX0" fmla="*/ 0 w 3123732"/>
                <a:gd name="connsiteY0" fmla="*/ 2044322 h 2064836"/>
                <a:gd name="connsiteX1" fmla="*/ 677463 w 3123732"/>
                <a:gd name="connsiteY1" fmla="*/ 1724685 h 2064836"/>
                <a:gd name="connsiteX2" fmla="*/ 1611042 w 3123732"/>
                <a:gd name="connsiteY2" fmla="*/ 1 h 2064836"/>
                <a:gd name="connsiteX3" fmla="*/ 2597748 w 3123732"/>
                <a:gd name="connsiteY3" fmla="*/ 1728483 h 2064836"/>
                <a:gd name="connsiteX4" fmla="*/ 3123732 w 3123732"/>
                <a:gd name="connsiteY4" fmla="*/ 2064822 h 2064836"/>
                <a:gd name="connsiteX0" fmla="*/ 0 w 3123732"/>
                <a:gd name="connsiteY0" fmla="*/ 1994017 h 2014517"/>
                <a:gd name="connsiteX1" fmla="*/ 677463 w 3123732"/>
                <a:gd name="connsiteY1" fmla="*/ 1674380 h 2014517"/>
                <a:gd name="connsiteX2" fmla="*/ 1599904 w 3123732"/>
                <a:gd name="connsiteY2" fmla="*/ 1 h 2014517"/>
                <a:gd name="connsiteX3" fmla="*/ 2597748 w 3123732"/>
                <a:gd name="connsiteY3" fmla="*/ 1678178 h 2014517"/>
                <a:gd name="connsiteX4" fmla="*/ 3123732 w 3123732"/>
                <a:gd name="connsiteY4" fmla="*/ 2014517 h 2014517"/>
                <a:gd name="connsiteX0" fmla="*/ 0 w 3123732"/>
                <a:gd name="connsiteY0" fmla="*/ 1994022 h 2014647"/>
                <a:gd name="connsiteX1" fmla="*/ 677463 w 3123732"/>
                <a:gd name="connsiteY1" fmla="*/ 1674385 h 2014647"/>
                <a:gd name="connsiteX2" fmla="*/ 1599904 w 3123732"/>
                <a:gd name="connsiteY2" fmla="*/ 6 h 2014647"/>
                <a:gd name="connsiteX3" fmla="*/ 2519786 w 3123732"/>
                <a:gd name="connsiteY3" fmla="*/ 1694953 h 2014647"/>
                <a:gd name="connsiteX4" fmla="*/ 3123732 w 3123732"/>
                <a:gd name="connsiteY4" fmla="*/ 2014522 h 2014647"/>
                <a:gd name="connsiteX0" fmla="*/ 0 w 3101457"/>
                <a:gd name="connsiteY0" fmla="*/ 2027559 h 2027741"/>
                <a:gd name="connsiteX1" fmla="*/ 655188 w 3101457"/>
                <a:gd name="connsiteY1" fmla="*/ 1674385 h 2027741"/>
                <a:gd name="connsiteX2" fmla="*/ 1577629 w 3101457"/>
                <a:gd name="connsiteY2" fmla="*/ 6 h 2027741"/>
                <a:gd name="connsiteX3" fmla="*/ 2497511 w 3101457"/>
                <a:gd name="connsiteY3" fmla="*/ 1694953 h 2027741"/>
                <a:gd name="connsiteX4" fmla="*/ 3101457 w 3101457"/>
                <a:gd name="connsiteY4" fmla="*/ 2014522 h 2027741"/>
                <a:gd name="connsiteX0" fmla="*/ 0 w 3068045"/>
                <a:gd name="connsiteY0" fmla="*/ 2027559 h 2027741"/>
                <a:gd name="connsiteX1" fmla="*/ 655188 w 3068045"/>
                <a:gd name="connsiteY1" fmla="*/ 1674385 h 2027741"/>
                <a:gd name="connsiteX2" fmla="*/ 1577629 w 3068045"/>
                <a:gd name="connsiteY2" fmla="*/ 6 h 2027741"/>
                <a:gd name="connsiteX3" fmla="*/ 2497511 w 3068045"/>
                <a:gd name="connsiteY3" fmla="*/ 1694953 h 2027741"/>
                <a:gd name="connsiteX4" fmla="*/ 3068045 w 3068045"/>
                <a:gd name="connsiteY4" fmla="*/ 2014522 h 2027741"/>
                <a:gd name="connsiteX0" fmla="*/ 0 w 3056908"/>
                <a:gd name="connsiteY0" fmla="*/ 2010790 h 2014647"/>
                <a:gd name="connsiteX1" fmla="*/ 644051 w 3056908"/>
                <a:gd name="connsiteY1" fmla="*/ 1674385 h 2014647"/>
                <a:gd name="connsiteX2" fmla="*/ 1566492 w 3056908"/>
                <a:gd name="connsiteY2" fmla="*/ 6 h 2014647"/>
                <a:gd name="connsiteX3" fmla="*/ 2486374 w 3056908"/>
                <a:gd name="connsiteY3" fmla="*/ 1694953 h 2014647"/>
                <a:gd name="connsiteX4" fmla="*/ 3056908 w 3056908"/>
                <a:gd name="connsiteY4" fmla="*/ 2014522 h 2014647"/>
                <a:gd name="connsiteX0" fmla="*/ 0 w 3056908"/>
                <a:gd name="connsiteY0" fmla="*/ 1943717 h 1947454"/>
                <a:gd name="connsiteX1" fmla="*/ 644051 w 3056908"/>
                <a:gd name="connsiteY1" fmla="*/ 1607312 h 1947454"/>
                <a:gd name="connsiteX2" fmla="*/ 1533080 w 3056908"/>
                <a:gd name="connsiteY2" fmla="*/ 7 h 1947454"/>
                <a:gd name="connsiteX3" fmla="*/ 2486374 w 3056908"/>
                <a:gd name="connsiteY3" fmla="*/ 1627880 h 1947454"/>
                <a:gd name="connsiteX4" fmla="*/ 3056908 w 3056908"/>
                <a:gd name="connsiteY4" fmla="*/ 1947449 h 1947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56908" h="1947454">
                  <a:moveTo>
                    <a:pt x="0" y="1943717"/>
                  </a:moveTo>
                  <a:cubicBezTo>
                    <a:pt x="66368" y="1946175"/>
                    <a:pt x="388538" y="1931264"/>
                    <a:pt x="644051" y="1607312"/>
                  </a:cubicBezTo>
                  <a:cubicBezTo>
                    <a:pt x="899564" y="1283360"/>
                    <a:pt x="1226026" y="-3421"/>
                    <a:pt x="1533080" y="7"/>
                  </a:cubicBezTo>
                  <a:cubicBezTo>
                    <a:pt x="1840134" y="3435"/>
                    <a:pt x="2232403" y="1303306"/>
                    <a:pt x="2486374" y="1627880"/>
                  </a:cubicBezTo>
                  <a:cubicBezTo>
                    <a:pt x="2740345" y="1952454"/>
                    <a:pt x="3056908" y="1947449"/>
                    <a:pt x="3056908" y="1947449"/>
                  </a:cubicBezTo>
                </a:path>
              </a:pathLst>
            </a:custGeom>
            <a:no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 dirty="0"/>
            </a:p>
          </p:txBody>
        </p:sp>
      </p:grpSp>
      <p:sp>
        <p:nvSpPr>
          <p:cNvPr id="38" name="TextBox 44"/>
          <p:cNvSpPr txBox="1">
            <a:spLocks noChangeArrowheads="1"/>
          </p:cNvSpPr>
          <p:nvPr/>
        </p:nvSpPr>
        <p:spPr bwMode="auto">
          <a:xfrm>
            <a:off x="1747838" y="3105150"/>
            <a:ext cx="31734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640E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467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C21A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/>
              <a:t>Leptokurtic</a:t>
            </a:r>
            <a:endParaRPr lang="en-IN" altLang="en-US" sz="1800" b="1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2968625" y="3330575"/>
            <a:ext cx="647700" cy="21748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0072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79" y="199738"/>
            <a:ext cx="7094022" cy="990600"/>
          </a:xfrm>
          <a:effectLst/>
        </p:spPr>
        <p:txBody>
          <a:bodyPr>
            <a:normAutofit/>
          </a:bodyPr>
          <a:lstStyle/>
          <a:p>
            <a:r>
              <a:rPr lang="en-IN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KURTOSI</a:t>
            </a:r>
            <a:r>
              <a:rPr lang="en-IN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</a:t>
            </a:r>
            <a:endParaRPr lang="en-IN" sz="3200" b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429520" y="6557986"/>
            <a:ext cx="588336" cy="228600"/>
          </a:xfrm>
        </p:spPr>
        <p:txBody>
          <a:bodyPr>
            <a:noAutofit/>
          </a:bodyPr>
          <a:lstStyle/>
          <a:p>
            <a:fld id="{39A8EE05-A541-4149-AD7D-54F594853856}" type="slidenum">
              <a:rPr lang="en-IN" sz="1400" smtClean="0"/>
              <a:pPr/>
              <a:t>7</a:t>
            </a:fld>
            <a:endParaRPr lang="en-IN" sz="1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591" y="56453"/>
            <a:ext cx="1779580" cy="871630"/>
          </a:xfrm>
          <a:prstGeom prst="rect">
            <a:avLst/>
          </a:prstGeom>
        </p:spPr>
      </p:pic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142875" y="993775"/>
            <a:ext cx="8864600" cy="3698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640E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467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C21A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IN" altLang="en-US" sz="1800" b="1" dirty="0" smtClean="0">
                <a:latin typeface="Calibri" panose="020F0502020204030204" pitchFamily="34" charset="0"/>
              </a:rPr>
              <a:t>Kurtosis</a:t>
            </a:r>
            <a:endParaRPr lang="en-IN" altLang="en-US" sz="1800" b="1" dirty="0">
              <a:latin typeface="Calibri" panose="020F05020202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2875" y="1363663"/>
            <a:ext cx="8864600" cy="3140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Platykurtic</a:t>
            </a:r>
            <a:r>
              <a:rPr lang="en-US" dirty="0"/>
              <a:t> refers to a distribution that is less peaked, or flatter than a normal distribution. Compared to a normal distribution, it has less observation tightly clustered around the mean (less peaked) and less extreme outliers (thinner tails )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 </a:t>
            </a:r>
          </a:p>
          <a:p>
            <a:pPr>
              <a:defRPr/>
            </a:pPr>
            <a:endParaRPr lang="en-US" dirty="0"/>
          </a:p>
        </p:txBody>
      </p:sp>
      <p:grpSp>
        <p:nvGrpSpPr>
          <p:cNvPr id="17" name="Group 14"/>
          <p:cNvGrpSpPr>
            <a:grpSpLocks/>
          </p:cNvGrpSpPr>
          <p:nvPr/>
        </p:nvGrpSpPr>
        <p:grpSpPr bwMode="auto">
          <a:xfrm>
            <a:off x="1681163" y="2516188"/>
            <a:ext cx="5907087" cy="1593850"/>
            <a:chOff x="2123728" y="3923764"/>
            <a:chExt cx="5184576" cy="1593467"/>
          </a:xfrm>
        </p:grpSpPr>
        <p:grpSp>
          <p:nvGrpSpPr>
            <p:cNvPr id="18" name="Group 15"/>
            <p:cNvGrpSpPr>
              <a:grpSpLocks/>
            </p:cNvGrpSpPr>
            <p:nvPr/>
          </p:nvGrpSpPr>
          <p:grpSpPr bwMode="auto">
            <a:xfrm>
              <a:off x="2123728" y="3923764"/>
              <a:ext cx="3930027" cy="1573592"/>
              <a:chOff x="1491281" y="3609536"/>
              <a:chExt cx="4808911" cy="1916403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>
                <a:off x="1491281" y="5515352"/>
                <a:ext cx="4809588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Freeform 21"/>
              <p:cNvSpPr/>
              <p:nvPr/>
            </p:nvSpPr>
            <p:spPr>
              <a:xfrm>
                <a:off x="2004462" y="3609536"/>
                <a:ext cx="3994635" cy="1915480"/>
              </a:xfrm>
              <a:custGeom>
                <a:avLst/>
                <a:gdLst>
                  <a:gd name="connsiteX0" fmla="*/ 0 w 2861187"/>
                  <a:gd name="connsiteY0" fmla="*/ 1519171 h 1676778"/>
                  <a:gd name="connsiteX1" fmla="*/ 398206 w 2861187"/>
                  <a:gd name="connsiteY1" fmla="*/ 1533919 h 1676778"/>
                  <a:gd name="connsiteX2" fmla="*/ 1224116 w 2861187"/>
                  <a:gd name="connsiteY2" fmla="*/ 87 h 1676778"/>
                  <a:gd name="connsiteX3" fmla="*/ 1917290 w 2861187"/>
                  <a:gd name="connsiteY3" fmla="*/ 1607661 h 1676778"/>
                  <a:gd name="connsiteX4" fmla="*/ 2861187 w 2861187"/>
                  <a:gd name="connsiteY4" fmla="*/ 1165210 h 1676778"/>
                  <a:gd name="connsiteX0" fmla="*/ 0 w 2861187"/>
                  <a:gd name="connsiteY0" fmla="*/ 1519172 h 1697513"/>
                  <a:gd name="connsiteX1" fmla="*/ 117987 w 2861187"/>
                  <a:gd name="connsiteY1" fmla="*/ 1651908 h 1697513"/>
                  <a:gd name="connsiteX2" fmla="*/ 398206 w 2861187"/>
                  <a:gd name="connsiteY2" fmla="*/ 1533920 h 1697513"/>
                  <a:gd name="connsiteX3" fmla="*/ 1224116 w 2861187"/>
                  <a:gd name="connsiteY3" fmla="*/ 88 h 1697513"/>
                  <a:gd name="connsiteX4" fmla="*/ 1917290 w 2861187"/>
                  <a:gd name="connsiteY4" fmla="*/ 1607662 h 1697513"/>
                  <a:gd name="connsiteX5" fmla="*/ 2861187 w 2861187"/>
                  <a:gd name="connsiteY5" fmla="*/ 1165211 h 1697513"/>
                  <a:gd name="connsiteX0" fmla="*/ 0 w 2743200"/>
                  <a:gd name="connsiteY0" fmla="*/ 1651908 h 1697513"/>
                  <a:gd name="connsiteX1" fmla="*/ 280219 w 2743200"/>
                  <a:gd name="connsiteY1" fmla="*/ 1533920 h 1697513"/>
                  <a:gd name="connsiteX2" fmla="*/ 1106129 w 2743200"/>
                  <a:gd name="connsiteY2" fmla="*/ 88 h 1697513"/>
                  <a:gd name="connsiteX3" fmla="*/ 1799303 w 2743200"/>
                  <a:gd name="connsiteY3" fmla="*/ 1607662 h 1697513"/>
                  <a:gd name="connsiteX4" fmla="*/ 2743200 w 2743200"/>
                  <a:gd name="connsiteY4" fmla="*/ 1165211 h 1697513"/>
                  <a:gd name="connsiteX0" fmla="*/ 0 w 2418735"/>
                  <a:gd name="connsiteY0" fmla="*/ 1651908 h 1731780"/>
                  <a:gd name="connsiteX1" fmla="*/ 280219 w 2418735"/>
                  <a:gd name="connsiteY1" fmla="*/ 1533920 h 1731780"/>
                  <a:gd name="connsiteX2" fmla="*/ 1106129 w 2418735"/>
                  <a:gd name="connsiteY2" fmla="*/ 88 h 1731780"/>
                  <a:gd name="connsiteX3" fmla="*/ 1799303 w 2418735"/>
                  <a:gd name="connsiteY3" fmla="*/ 1607662 h 1731780"/>
                  <a:gd name="connsiteX4" fmla="*/ 2418735 w 2418735"/>
                  <a:gd name="connsiteY4" fmla="*/ 1622411 h 1731780"/>
                  <a:gd name="connsiteX0" fmla="*/ 0 w 2462980"/>
                  <a:gd name="connsiteY0" fmla="*/ 1651908 h 1717370"/>
                  <a:gd name="connsiteX1" fmla="*/ 280219 w 2462980"/>
                  <a:gd name="connsiteY1" fmla="*/ 1533920 h 1717370"/>
                  <a:gd name="connsiteX2" fmla="*/ 1106129 w 2462980"/>
                  <a:gd name="connsiteY2" fmla="*/ 88 h 1717370"/>
                  <a:gd name="connsiteX3" fmla="*/ 1799303 w 2462980"/>
                  <a:gd name="connsiteY3" fmla="*/ 1607662 h 1717370"/>
                  <a:gd name="connsiteX4" fmla="*/ 2462980 w 2462980"/>
                  <a:gd name="connsiteY4" fmla="*/ 1578166 h 1717370"/>
                  <a:gd name="connsiteX0" fmla="*/ 0 w 2227006"/>
                  <a:gd name="connsiteY0" fmla="*/ 1651908 h 1754685"/>
                  <a:gd name="connsiteX1" fmla="*/ 280219 w 2227006"/>
                  <a:gd name="connsiteY1" fmla="*/ 1533920 h 1754685"/>
                  <a:gd name="connsiteX2" fmla="*/ 1106129 w 2227006"/>
                  <a:gd name="connsiteY2" fmla="*/ 88 h 1754685"/>
                  <a:gd name="connsiteX3" fmla="*/ 1799303 w 2227006"/>
                  <a:gd name="connsiteY3" fmla="*/ 1607662 h 1754685"/>
                  <a:gd name="connsiteX4" fmla="*/ 2227006 w 2227006"/>
                  <a:gd name="connsiteY4" fmla="*/ 1681404 h 1754685"/>
                  <a:gd name="connsiteX0" fmla="*/ 0 w 2227006"/>
                  <a:gd name="connsiteY0" fmla="*/ 1651880 h 1754657"/>
                  <a:gd name="connsiteX1" fmla="*/ 315868 w 2227006"/>
                  <a:gd name="connsiteY1" fmla="*/ 1546747 h 1754657"/>
                  <a:gd name="connsiteX2" fmla="*/ 1106129 w 2227006"/>
                  <a:gd name="connsiteY2" fmla="*/ 60 h 1754657"/>
                  <a:gd name="connsiteX3" fmla="*/ 1799303 w 2227006"/>
                  <a:gd name="connsiteY3" fmla="*/ 1607634 h 1754657"/>
                  <a:gd name="connsiteX4" fmla="*/ 2227006 w 2227006"/>
                  <a:gd name="connsiteY4" fmla="*/ 1681376 h 1754657"/>
                  <a:gd name="connsiteX0" fmla="*/ 0 w 2227006"/>
                  <a:gd name="connsiteY0" fmla="*/ 1651822 h 1724107"/>
                  <a:gd name="connsiteX1" fmla="*/ 315868 w 2227006"/>
                  <a:gd name="connsiteY1" fmla="*/ 1546689 h 1724107"/>
                  <a:gd name="connsiteX2" fmla="*/ 1106129 w 2227006"/>
                  <a:gd name="connsiteY2" fmla="*/ 2 h 1724107"/>
                  <a:gd name="connsiteX3" fmla="*/ 1846835 w 2227006"/>
                  <a:gd name="connsiteY3" fmla="*/ 1556156 h 1724107"/>
                  <a:gd name="connsiteX4" fmla="*/ 2227006 w 2227006"/>
                  <a:gd name="connsiteY4" fmla="*/ 1681318 h 1724107"/>
                  <a:gd name="connsiteX0" fmla="*/ 0 w 2286421"/>
                  <a:gd name="connsiteY0" fmla="*/ 1703242 h 1732680"/>
                  <a:gd name="connsiteX1" fmla="*/ 375283 w 2286421"/>
                  <a:gd name="connsiteY1" fmla="*/ 1546689 h 1732680"/>
                  <a:gd name="connsiteX2" fmla="*/ 1165544 w 2286421"/>
                  <a:gd name="connsiteY2" fmla="*/ 2 h 1732680"/>
                  <a:gd name="connsiteX3" fmla="*/ 1906250 w 2286421"/>
                  <a:gd name="connsiteY3" fmla="*/ 1556156 h 1732680"/>
                  <a:gd name="connsiteX4" fmla="*/ 2286421 w 2286421"/>
                  <a:gd name="connsiteY4" fmla="*/ 1681318 h 1732680"/>
                  <a:gd name="connsiteX0" fmla="*/ 0 w 2333952"/>
                  <a:gd name="connsiteY0" fmla="*/ 1703242 h 1732680"/>
                  <a:gd name="connsiteX1" fmla="*/ 375283 w 2333952"/>
                  <a:gd name="connsiteY1" fmla="*/ 1546689 h 1732680"/>
                  <a:gd name="connsiteX2" fmla="*/ 1165544 w 2333952"/>
                  <a:gd name="connsiteY2" fmla="*/ 2 h 1732680"/>
                  <a:gd name="connsiteX3" fmla="*/ 1906250 w 2333952"/>
                  <a:gd name="connsiteY3" fmla="*/ 1556156 h 1732680"/>
                  <a:gd name="connsiteX4" fmla="*/ 2333952 w 2333952"/>
                  <a:gd name="connsiteY4" fmla="*/ 1694173 h 1732680"/>
                  <a:gd name="connsiteX0" fmla="*/ 0 w 2333952"/>
                  <a:gd name="connsiteY0" fmla="*/ 1703244 h 1732682"/>
                  <a:gd name="connsiteX1" fmla="*/ 375283 w 2333952"/>
                  <a:gd name="connsiteY1" fmla="*/ 1546691 h 1732682"/>
                  <a:gd name="connsiteX2" fmla="*/ 1165544 w 2333952"/>
                  <a:gd name="connsiteY2" fmla="*/ 4 h 1732682"/>
                  <a:gd name="connsiteX3" fmla="*/ 1952757 w 2333952"/>
                  <a:gd name="connsiteY3" fmla="*/ 1530451 h 1732682"/>
                  <a:gd name="connsiteX4" fmla="*/ 2333952 w 2333952"/>
                  <a:gd name="connsiteY4" fmla="*/ 1694175 h 1732682"/>
                  <a:gd name="connsiteX0" fmla="*/ 0 w 2333952"/>
                  <a:gd name="connsiteY0" fmla="*/ 1703244 h 1732682"/>
                  <a:gd name="connsiteX1" fmla="*/ 433417 w 2333952"/>
                  <a:gd name="connsiteY1" fmla="*/ 1546691 h 1732682"/>
                  <a:gd name="connsiteX2" fmla="*/ 1165544 w 2333952"/>
                  <a:gd name="connsiteY2" fmla="*/ 4 h 1732682"/>
                  <a:gd name="connsiteX3" fmla="*/ 1952757 w 2333952"/>
                  <a:gd name="connsiteY3" fmla="*/ 1530451 h 1732682"/>
                  <a:gd name="connsiteX4" fmla="*/ 2333952 w 2333952"/>
                  <a:gd name="connsiteY4" fmla="*/ 1694175 h 1732682"/>
                  <a:gd name="connsiteX0" fmla="*/ 0 w 2333952"/>
                  <a:gd name="connsiteY0" fmla="*/ 1728951 h 1759905"/>
                  <a:gd name="connsiteX1" fmla="*/ 433417 w 2333952"/>
                  <a:gd name="connsiteY1" fmla="*/ 1572398 h 1759905"/>
                  <a:gd name="connsiteX2" fmla="*/ 1188798 w 2333952"/>
                  <a:gd name="connsiteY2" fmla="*/ 4 h 1759905"/>
                  <a:gd name="connsiteX3" fmla="*/ 1952757 w 2333952"/>
                  <a:gd name="connsiteY3" fmla="*/ 1556158 h 1759905"/>
                  <a:gd name="connsiteX4" fmla="*/ 2333952 w 2333952"/>
                  <a:gd name="connsiteY4" fmla="*/ 1719882 h 1759905"/>
                  <a:gd name="connsiteX0" fmla="*/ 0 w 2310698"/>
                  <a:gd name="connsiteY0" fmla="*/ 1728951 h 1759905"/>
                  <a:gd name="connsiteX1" fmla="*/ 410163 w 2310698"/>
                  <a:gd name="connsiteY1" fmla="*/ 1572398 h 1759905"/>
                  <a:gd name="connsiteX2" fmla="*/ 1165544 w 2310698"/>
                  <a:gd name="connsiteY2" fmla="*/ 4 h 1759905"/>
                  <a:gd name="connsiteX3" fmla="*/ 1929503 w 2310698"/>
                  <a:gd name="connsiteY3" fmla="*/ 1556158 h 1759905"/>
                  <a:gd name="connsiteX4" fmla="*/ 2310698 w 2310698"/>
                  <a:gd name="connsiteY4" fmla="*/ 1719882 h 1759905"/>
                  <a:gd name="connsiteX0" fmla="*/ 0 w 2310698"/>
                  <a:gd name="connsiteY0" fmla="*/ 1728996 h 1759950"/>
                  <a:gd name="connsiteX1" fmla="*/ 410163 w 2310698"/>
                  <a:gd name="connsiteY1" fmla="*/ 1572443 h 1759950"/>
                  <a:gd name="connsiteX2" fmla="*/ 1165544 w 2310698"/>
                  <a:gd name="connsiteY2" fmla="*/ 49 h 1759950"/>
                  <a:gd name="connsiteX3" fmla="*/ 1996328 w 2310698"/>
                  <a:gd name="connsiteY3" fmla="*/ 1517799 h 1759950"/>
                  <a:gd name="connsiteX4" fmla="*/ 2310698 w 2310698"/>
                  <a:gd name="connsiteY4" fmla="*/ 1719927 h 1759950"/>
                  <a:gd name="connsiteX0" fmla="*/ 0 w 2310698"/>
                  <a:gd name="connsiteY0" fmla="*/ 1728962 h 1749045"/>
                  <a:gd name="connsiteX1" fmla="*/ 332201 w 2310698"/>
                  <a:gd name="connsiteY1" fmla="*/ 1546806 h 1749045"/>
                  <a:gd name="connsiteX2" fmla="*/ 1165544 w 2310698"/>
                  <a:gd name="connsiteY2" fmla="*/ 15 h 1749045"/>
                  <a:gd name="connsiteX3" fmla="*/ 1996328 w 2310698"/>
                  <a:gd name="connsiteY3" fmla="*/ 1517765 h 1749045"/>
                  <a:gd name="connsiteX4" fmla="*/ 2310698 w 2310698"/>
                  <a:gd name="connsiteY4" fmla="*/ 1719893 h 1749045"/>
                  <a:gd name="connsiteX0" fmla="*/ 0 w 2310698"/>
                  <a:gd name="connsiteY0" fmla="*/ 1767365 h 1789452"/>
                  <a:gd name="connsiteX1" fmla="*/ 332201 w 2310698"/>
                  <a:gd name="connsiteY1" fmla="*/ 1585209 h 1789452"/>
                  <a:gd name="connsiteX2" fmla="*/ 998483 w 2310698"/>
                  <a:gd name="connsiteY2" fmla="*/ 13 h 1789452"/>
                  <a:gd name="connsiteX3" fmla="*/ 1996328 w 2310698"/>
                  <a:gd name="connsiteY3" fmla="*/ 1556168 h 1789452"/>
                  <a:gd name="connsiteX4" fmla="*/ 2310698 w 2310698"/>
                  <a:gd name="connsiteY4" fmla="*/ 1758296 h 1789452"/>
                  <a:gd name="connsiteX0" fmla="*/ 0 w 2310698"/>
                  <a:gd name="connsiteY0" fmla="*/ 1767410 h 1813347"/>
                  <a:gd name="connsiteX1" fmla="*/ 332201 w 2310698"/>
                  <a:gd name="connsiteY1" fmla="*/ 1585254 h 1813347"/>
                  <a:gd name="connsiteX2" fmla="*/ 998483 w 2310698"/>
                  <a:gd name="connsiteY2" fmla="*/ 58 h 1813347"/>
                  <a:gd name="connsiteX3" fmla="*/ 1851541 w 2310698"/>
                  <a:gd name="connsiteY3" fmla="*/ 1645825 h 1813347"/>
                  <a:gd name="connsiteX4" fmla="*/ 2310698 w 2310698"/>
                  <a:gd name="connsiteY4" fmla="*/ 1758341 h 1813347"/>
                  <a:gd name="connsiteX0" fmla="*/ 0 w 2577997"/>
                  <a:gd name="connsiteY0" fmla="*/ 1767410 h 1813347"/>
                  <a:gd name="connsiteX1" fmla="*/ 332201 w 2577997"/>
                  <a:gd name="connsiteY1" fmla="*/ 1585254 h 1813347"/>
                  <a:gd name="connsiteX2" fmla="*/ 998483 w 2577997"/>
                  <a:gd name="connsiteY2" fmla="*/ 58 h 1813347"/>
                  <a:gd name="connsiteX3" fmla="*/ 1851541 w 2577997"/>
                  <a:gd name="connsiteY3" fmla="*/ 1645825 h 1813347"/>
                  <a:gd name="connsiteX4" fmla="*/ 2577997 w 2577997"/>
                  <a:gd name="connsiteY4" fmla="*/ 1758341 h 1813347"/>
                  <a:gd name="connsiteX0" fmla="*/ 0 w 2655959"/>
                  <a:gd name="connsiteY0" fmla="*/ 1818617 h 1826631"/>
                  <a:gd name="connsiteX1" fmla="*/ 410163 w 2655959"/>
                  <a:gd name="connsiteY1" fmla="*/ 1585254 h 1826631"/>
                  <a:gd name="connsiteX2" fmla="*/ 1076445 w 2655959"/>
                  <a:gd name="connsiteY2" fmla="*/ 58 h 1826631"/>
                  <a:gd name="connsiteX3" fmla="*/ 1929503 w 2655959"/>
                  <a:gd name="connsiteY3" fmla="*/ 1645825 h 1826631"/>
                  <a:gd name="connsiteX4" fmla="*/ 2655959 w 2655959"/>
                  <a:gd name="connsiteY4" fmla="*/ 1758341 h 1826631"/>
                  <a:gd name="connsiteX0" fmla="*/ 0 w 2655959"/>
                  <a:gd name="connsiteY0" fmla="*/ 1818679 h 1821926"/>
                  <a:gd name="connsiteX1" fmla="*/ 321064 w 2655959"/>
                  <a:gd name="connsiteY1" fmla="*/ 1559713 h 1821926"/>
                  <a:gd name="connsiteX2" fmla="*/ 1076445 w 2655959"/>
                  <a:gd name="connsiteY2" fmla="*/ 120 h 1821926"/>
                  <a:gd name="connsiteX3" fmla="*/ 1929503 w 2655959"/>
                  <a:gd name="connsiteY3" fmla="*/ 1645887 h 1821926"/>
                  <a:gd name="connsiteX4" fmla="*/ 2655959 w 2655959"/>
                  <a:gd name="connsiteY4" fmla="*/ 1758403 h 1821926"/>
                  <a:gd name="connsiteX0" fmla="*/ 0 w 2655959"/>
                  <a:gd name="connsiteY0" fmla="*/ 2113097 h 2128222"/>
                  <a:gd name="connsiteX1" fmla="*/ 321064 w 2655959"/>
                  <a:gd name="connsiteY1" fmla="*/ 1854131 h 2128222"/>
                  <a:gd name="connsiteX2" fmla="*/ 875972 w 2655959"/>
                  <a:gd name="connsiteY2" fmla="*/ 101 h 2128222"/>
                  <a:gd name="connsiteX3" fmla="*/ 1929503 w 2655959"/>
                  <a:gd name="connsiteY3" fmla="*/ 1940305 h 2128222"/>
                  <a:gd name="connsiteX4" fmla="*/ 2655959 w 2655959"/>
                  <a:gd name="connsiteY4" fmla="*/ 2052821 h 2128222"/>
                  <a:gd name="connsiteX0" fmla="*/ 0 w 3023494"/>
                  <a:gd name="connsiteY0" fmla="*/ 2113097 h 2160862"/>
                  <a:gd name="connsiteX1" fmla="*/ 321064 w 3023494"/>
                  <a:gd name="connsiteY1" fmla="*/ 1854131 h 2160862"/>
                  <a:gd name="connsiteX2" fmla="*/ 875972 w 3023494"/>
                  <a:gd name="connsiteY2" fmla="*/ 101 h 2160862"/>
                  <a:gd name="connsiteX3" fmla="*/ 1929503 w 3023494"/>
                  <a:gd name="connsiteY3" fmla="*/ 1940305 h 2160862"/>
                  <a:gd name="connsiteX4" fmla="*/ 3023494 w 3023494"/>
                  <a:gd name="connsiteY4" fmla="*/ 2116829 h 2160862"/>
                  <a:gd name="connsiteX0" fmla="*/ 0 w 3023494"/>
                  <a:gd name="connsiteY0" fmla="*/ 2113003 h 2133714"/>
                  <a:gd name="connsiteX1" fmla="*/ 321064 w 3023494"/>
                  <a:gd name="connsiteY1" fmla="*/ 1854037 h 2133714"/>
                  <a:gd name="connsiteX2" fmla="*/ 875972 w 3023494"/>
                  <a:gd name="connsiteY2" fmla="*/ 7 h 2133714"/>
                  <a:gd name="connsiteX3" fmla="*/ 2107702 w 3023494"/>
                  <a:gd name="connsiteY3" fmla="*/ 1876204 h 2133714"/>
                  <a:gd name="connsiteX4" fmla="*/ 3023494 w 3023494"/>
                  <a:gd name="connsiteY4" fmla="*/ 2116735 h 2133714"/>
                  <a:gd name="connsiteX0" fmla="*/ 0 w 3023494"/>
                  <a:gd name="connsiteY0" fmla="*/ 2113089 h 2159199"/>
                  <a:gd name="connsiteX1" fmla="*/ 321064 w 3023494"/>
                  <a:gd name="connsiteY1" fmla="*/ 1854123 h 2159199"/>
                  <a:gd name="connsiteX2" fmla="*/ 875972 w 3023494"/>
                  <a:gd name="connsiteY2" fmla="*/ 93 h 2159199"/>
                  <a:gd name="connsiteX3" fmla="*/ 2107702 w 3023494"/>
                  <a:gd name="connsiteY3" fmla="*/ 1936961 h 2159199"/>
                  <a:gd name="connsiteX4" fmla="*/ 3023494 w 3023494"/>
                  <a:gd name="connsiteY4" fmla="*/ 2116821 h 2159199"/>
                  <a:gd name="connsiteX0" fmla="*/ 0 w 2934395"/>
                  <a:gd name="connsiteY0" fmla="*/ 2113089 h 2187094"/>
                  <a:gd name="connsiteX1" fmla="*/ 321064 w 2934395"/>
                  <a:gd name="connsiteY1" fmla="*/ 1854123 h 2187094"/>
                  <a:gd name="connsiteX2" fmla="*/ 875972 w 2934395"/>
                  <a:gd name="connsiteY2" fmla="*/ 93 h 2187094"/>
                  <a:gd name="connsiteX3" fmla="*/ 2107702 w 2934395"/>
                  <a:gd name="connsiteY3" fmla="*/ 1936961 h 2187094"/>
                  <a:gd name="connsiteX4" fmla="*/ 2934395 w 2934395"/>
                  <a:gd name="connsiteY4" fmla="*/ 2162324 h 2187094"/>
                  <a:gd name="connsiteX0" fmla="*/ 0 w 3446716"/>
                  <a:gd name="connsiteY0" fmla="*/ 2113089 h 2208108"/>
                  <a:gd name="connsiteX1" fmla="*/ 321064 w 3446716"/>
                  <a:gd name="connsiteY1" fmla="*/ 1854123 h 2208108"/>
                  <a:gd name="connsiteX2" fmla="*/ 875972 w 3446716"/>
                  <a:gd name="connsiteY2" fmla="*/ 93 h 2208108"/>
                  <a:gd name="connsiteX3" fmla="*/ 2107702 w 3446716"/>
                  <a:gd name="connsiteY3" fmla="*/ 1936961 h 2208108"/>
                  <a:gd name="connsiteX4" fmla="*/ 3446716 w 3446716"/>
                  <a:gd name="connsiteY4" fmla="*/ 2192660 h 2208108"/>
                  <a:gd name="connsiteX0" fmla="*/ 0 w 3446716"/>
                  <a:gd name="connsiteY0" fmla="*/ 2113274 h 2232525"/>
                  <a:gd name="connsiteX1" fmla="*/ 321064 w 3446716"/>
                  <a:gd name="connsiteY1" fmla="*/ 1854308 h 2232525"/>
                  <a:gd name="connsiteX2" fmla="*/ 875972 w 3446716"/>
                  <a:gd name="connsiteY2" fmla="*/ 278 h 2232525"/>
                  <a:gd name="connsiteX3" fmla="*/ 2118839 w 3446716"/>
                  <a:gd name="connsiteY3" fmla="*/ 1997816 h 2232525"/>
                  <a:gd name="connsiteX4" fmla="*/ 3446716 w 3446716"/>
                  <a:gd name="connsiteY4" fmla="*/ 2192845 h 2232525"/>
                  <a:gd name="connsiteX0" fmla="*/ 0 w 3480128"/>
                  <a:gd name="connsiteY0" fmla="*/ 2173946 h 2232526"/>
                  <a:gd name="connsiteX1" fmla="*/ 354476 w 3480128"/>
                  <a:gd name="connsiteY1" fmla="*/ 1854309 h 2232526"/>
                  <a:gd name="connsiteX2" fmla="*/ 909384 w 3480128"/>
                  <a:gd name="connsiteY2" fmla="*/ 279 h 2232526"/>
                  <a:gd name="connsiteX3" fmla="*/ 2152251 w 3480128"/>
                  <a:gd name="connsiteY3" fmla="*/ 1997817 h 2232526"/>
                  <a:gd name="connsiteX4" fmla="*/ 3480128 w 3480128"/>
                  <a:gd name="connsiteY4" fmla="*/ 2192846 h 2232526"/>
                  <a:gd name="connsiteX0" fmla="*/ 0 w 3480128"/>
                  <a:gd name="connsiteY0" fmla="*/ 2173946 h 2232526"/>
                  <a:gd name="connsiteX1" fmla="*/ 220827 w 3480128"/>
                  <a:gd name="connsiteY1" fmla="*/ 1854309 h 2232526"/>
                  <a:gd name="connsiteX2" fmla="*/ 909384 w 3480128"/>
                  <a:gd name="connsiteY2" fmla="*/ 279 h 2232526"/>
                  <a:gd name="connsiteX3" fmla="*/ 2152251 w 3480128"/>
                  <a:gd name="connsiteY3" fmla="*/ 1997817 h 2232526"/>
                  <a:gd name="connsiteX4" fmla="*/ 3480128 w 3480128"/>
                  <a:gd name="connsiteY4" fmla="*/ 2192846 h 2232526"/>
                  <a:gd name="connsiteX0" fmla="*/ 0 w 3691739"/>
                  <a:gd name="connsiteY0" fmla="*/ 2204282 h 2232527"/>
                  <a:gd name="connsiteX1" fmla="*/ 432438 w 3691739"/>
                  <a:gd name="connsiteY1" fmla="*/ 1854310 h 2232527"/>
                  <a:gd name="connsiteX2" fmla="*/ 1120995 w 3691739"/>
                  <a:gd name="connsiteY2" fmla="*/ 280 h 2232527"/>
                  <a:gd name="connsiteX3" fmla="*/ 2363862 w 3691739"/>
                  <a:gd name="connsiteY3" fmla="*/ 1997818 h 2232527"/>
                  <a:gd name="connsiteX4" fmla="*/ 3691739 w 3691739"/>
                  <a:gd name="connsiteY4" fmla="*/ 2192847 h 2232527"/>
                  <a:gd name="connsiteX0" fmla="*/ 0 w 3691739"/>
                  <a:gd name="connsiteY0" fmla="*/ 2204178 h 2219116"/>
                  <a:gd name="connsiteX1" fmla="*/ 432438 w 3691739"/>
                  <a:gd name="connsiteY1" fmla="*/ 1854206 h 2219116"/>
                  <a:gd name="connsiteX2" fmla="*/ 1120995 w 3691739"/>
                  <a:gd name="connsiteY2" fmla="*/ 176 h 2219116"/>
                  <a:gd name="connsiteX3" fmla="*/ 2419549 w 3691739"/>
                  <a:gd name="connsiteY3" fmla="*/ 1967378 h 2219116"/>
                  <a:gd name="connsiteX4" fmla="*/ 3691739 w 3691739"/>
                  <a:gd name="connsiteY4" fmla="*/ 2192743 h 2219116"/>
                  <a:gd name="connsiteX0" fmla="*/ 0 w 3691739"/>
                  <a:gd name="connsiteY0" fmla="*/ 2204097 h 2208110"/>
                  <a:gd name="connsiteX1" fmla="*/ 432438 w 3691739"/>
                  <a:gd name="connsiteY1" fmla="*/ 1854125 h 2208110"/>
                  <a:gd name="connsiteX2" fmla="*/ 1120995 w 3691739"/>
                  <a:gd name="connsiteY2" fmla="*/ 95 h 2208110"/>
                  <a:gd name="connsiteX3" fmla="*/ 2452962 w 3691739"/>
                  <a:gd name="connsiteY3" fmla="*/ 1936962 h 2208110"/>
                  <a:gd name="connsiteX4" fmla="*/ 3691739 w 3691739"/>
                  <a:gd name="connsiteY4" fmla="*/ 2192662 h 2208110"/>
                  <a:gd name="connsiteX0" fmla="*/ 0 w 3569228"/>
                  <a:gd name="connsiteY0" fmla="*/ 2204097 h 2231277"/>
                  <a:gd name="connsiteX1" fmla="*/ 432438 w 3569228"/>
                  <a:gd name="connsiteY1" fmla="*/ 1854125 h 2231277"/>
                  <a:gd name="connsiteX2" fmla="*/ 1120995 w 3569228"/>
                  <a:gd name="connsiteY2" fmla="*/ 95 h 2231277"/>
                  <a:gd name="connsiteX3" fmla="*/ 2452962 w 3569228"/>
                  <a:gd name="connsiteY3" fmla="*/ 1936962 h 2231277"/>
                  <a:gd name="connsiteX4" fmla="*/ 3569228 w 3569228"/>
                  <a:gd name="connsiteY4" fmla="*/ 2222997 h 2231277"/>
                  <a:gd name="connsiteX0" fmla="*/ 0 w 3569228"/>
                  <a:gd name="connsiteY0" fmla="*/ 2204135 h 2231315"/>
                  <a:gd name="connsiteX1" fmla="*/ 365614 w 3569228"/>
                  <a:gd name="connsiteY1" fmla="*/ 1838995 h 2231315"/>
                  <a:gd name="connsiteX2" fmla="*/ 1120995 w 3569228"/>
                  <a:gd name="connsiteY2" fmla="*/ 133 h 2231315"/>
                  <a:gd name="connsiteX3" fmla="*/ 2452962 w 3569228"/>
                  <a:gd name="connsiteY3" fmla="*/ 1937000 h 2231315"/>
                  <a:gd name="connsiteX4" fmla="*/ 3569228 w 3569228"/>
                  <a:gd name="connsiteY4" fmla="*/ 2223035 h 2231315"/>
                  <a:gd name="connsiteX0" fmla="*/ 0 w 3714014"/>
                  <a:gd name="connsiteY0" fmla="*/ 2219302 h 2231315"/>
                  <a:gd name="connsiteX1" fmla="*/ 510400 w 3714014"/>
                  <a:gd name="connsiteY1" fmla="*/ 1838995 h 2231315"/>
                  <a:gd name="connsiteX2" fmla="*/ 1265781 w 3714014"/>
                  <a:gd name="connsiteY2" fmla="*/ 133 h 2231315"/>
                  <a:gd name="connsiteX3" fmla="*/ 2597748 w 3714014"/>
                  <a:gd name="connsiteY3" fmla="*/ 1937000 h 2231315"/>
                  <a:gd name="connsiteX4" fmla="*/ 3714014 w 3714014"/>
                  <a:gd name="connsiteY4" fmla="*/ 2223035 h 2231315"/>
                  <a:gd name="connsiteX0" fmla="*/ 0 w 3714014"/>
                  <a:gd name="connsiteY0" fmla="*/ 2128305 h 2137490"/>
                  <a:gd name="connsiteX1" fmla="*/ 510400 w 3714014"/>
                  <a:gd name="connsiteY1" fmla="*/ 1747998 h 2137490"/>
                  <a:gd name="connsiteX2" fmla="*/ 1265781 w 3714014"/>
                  <a:gd name="connsiteY2" fmla="*/ 141 h 2137490"/>
                  <a:gd name="connsiteX3" fmla="*/ 2597748 w 3714014"/>
                  <a:gd name="connsiteY3" fmla="*/ 1846003 h 2137490"/>
                  <a:gd name="connsiteX4" fmla="*/ 3714014 w 3714014"/>
                  <a:gd name="connsiteY4" fmla="*/ 2132038 h 2137490"/>
                  <a:gd name="connsiteX0" fmla="*/ 0 w 3714014"/>
                  <a:gd name="connsiteY0" fmla="*/ 2128184 h 2137370"/>
                  <a:gd name="connsiteX1" fmla="*/ 554950 w 3714014"/>
                  <a:gd name="connsiteY1" fmla="*/ 1808547 h 2137370"/>
                  <a:gd name="connsiteX2" fmla="*/ 1265781 w 3714014"/>
                  <a:gd name="connsiteY2" fmla="*/ 20 h 2137370"/>
                  <a:gd name="connsiteX3" fmla="*/ 2597748 w 3714014"/>
                  <a:gd name="connsiteY3" fmla="*/ 1845882 h 2137370"/>
                  <a:gd name="connsiteX4" fmla="*/ 3714014 w 3714014"/>
                  <a:gd name="connsiteY4" fmla="*/ 2131917 h 2137370"/>
                  <a:gd name="connsiteX0" fmla="*/ 0 w 3714014"/>
                  <a:gd name="connsiteY0" fmla="*/ 2128317 h 2157760"/>
                  <a:gd name="connsiteX1" fmla="*/ 554950 w 3714014"/>
                  <a:gd name="connsiteY1" fmla="*/ 1808680 h 2157760"/>
                  <a:gd name="connsiteX2" fmla="*/ 1265781 w 3714014"/>
                  <a:gd name="connsiteY2" fmla="*/ 153 h 2157760"/>
                  <a:gd name="connsiteX3" fmla="*/ 2586611 w 3714014"/>
                  <a:gd name="connsiteY3" fmla="*/ 1913089 h 2157760"/>
                  <a:gd name="connsiteX4" fmla="*/ 3714014 w 3714014"/>
                  <a:gd name="connsiteY4" fmla="*/ 2132050 h 2157760"/>
                  <a:gd name="connsiteX0" fmla="*/ 0 w 3714014"/>
                  <a:gd name="connsiteY0" fmla="*/ 2128435 h 2157878"/>
                  <a:gd name="connsiteX1" fmla="*/ 521538 w 3714014"/>
                  <a:gd name="connsiteY1" fmla="*/ 1775262 h 2157878"/>
                  <a:gd name="connsiteX2" fmla="*/ 1265781 w 3714014"/>
                  <a:gd name="connsiteY2" fmla="*/ 271 h 2157878"/>
                  <a:gd name="connsiteX3" fmla="*/ 2586611 w 3714014"/>
                  <a:gd name="connsiteY3" fmla="*/ 1913207 h 2157878"/>
                  <a:gd name="connsiteX4" fmla="*/ 3714014 w 3714014"/>
                  <a:gd name="connsiteY4" fmla="*/ 2132168 h 2157878"/>
                  <a:gd name="connsiteX0" fmla="*/ 0 w 3714014"/>
                  <a:gd name="connsiteY0" fmla="*/ 2044608 h 2069684"/>
                  <a:gd name="connsiteX1" fmla="*/ 521538 w 3714014"/>
                  <a:gd name="connsiteY1" fmla="*/ 1691435 h 2069684"/>
                  <a:gd name="connsiteX2" fmla="*/ 1288056 w 3714014"/>
                  <a:gd name="connsiteY2" fmla="*/ 286 h 2069684"/>
                  <a:gd name="connsiteX3" fmla="*/ 2586611 w 3714014"/>
                  <a:gd name="connsiteY3" fmla="*/ 1829380 h 2069684"/>
                  <a:gd name="connsiteX4" fmla="*/ 3714014 w 3714014"/>
                  <a:gd name="connsiteY4" fmla="*/ 2048341 h 2069684"/>
                  <a:gd name="connsiteX0" fmla="*/ 0 w 3714014"/>
                  <a:gd name="connsiteY0" fmla="*/ 2044608 h 2069684"/>
                  <a:gd name="connsiteX1" fmla="*/ 577225 w 3714014"/>
                  <a:gd name="connsiteY1" fmla="*/ 1691435 h 2069684"/>
                  <a:gd name="connsiteX2" fmla="*/ 1288056 w 3714014"/>
                  <a:gd name="connsiteY2" fmla="*/ 286 h 2069684"/>
                  <a:gd name="connsiteX3" fmla="*/ 2586611 w 3714014"/>
                  <a:gd name="connsiteY3" fmla="*/ 1829380 h 2069684"/>
                  <a:gd name="connsiteX4" fmla="*/ 3714014 w 3714014"/>
                  <a:gd name="connsiteY4" fmla="*/ 2048341 h 2069684"/>
                  <a:gd name="connsiteX0" fmla="*/ 0 w 4048137"/>
                  <a:gd name="connsiteY0" fmla="*/ 2044608 h 2058713"/>
                  <a:gd name="connsiteX1" fmla="*/ 577225 w 4048137"/>
                  <a:gd name="connsiteY1" fmla="*/ 1691435 h 2058713"/>
                  <a:gd name="connsiteX2" fmla="*/ 1288056 w 4048137"/>
                  <a:gd name="connsiteY2" fmla="*/ 286 h 2058713"/>
                  <a:gd name="connsiteX3" fmla="*/ 2586611 w 4048137"/>
                  <a:gd name="connsiteY3" fmla="*/ 1829380 h 2058713"/>
                  <a:gd name="connsiteX4" fmla="*/ 4048137 w 4048137"/>
                  <a:gd name="connsiteY4" fmla="*/ 2031572 h 2058713"/>
                  <a:gd name="connsiteX0" fmla="*/ 0 w 4048137"/>
                  <a:gd name="connsiteY0" fmla="*/ 2044608 h 2058713"/>
                  <a:gd name="connsiteX1" fmla="*/ 577225 w 4048137"/>
                  <a:gd name="connsiteY1" fmla="*/ 1691435 h 2058713"/>
                  <a:gd name="connsiteX2" fmla="*/ 1288056 w 4048137"/>
                  <a:gd name="connsiteY2" fmla="*/ 286 h 2058713"/>
                  <a:gd name="connsiteX3" fmla="*/ 2653435 w 4048137"/>
                  <a:gd name="connsiteY3" fmla="*/ 1829380 h 2058713"/>
                  <a:gd name="connsiteX4" fmla="*/ 4048137 w 4048137"/>
                  <a:gd name="connsiteY4" fmla="*/ 2031572 h 2058713"/>
                  <a:gd name="connsiteX0" fmla="*/ 0 w 4048137"/>
                  <a:gd name="connsiteY0" fmla="*/ 2044607 h 2058712"/>
                  <a:gd name="connsiteX1" fmla="*/ 577225 w 4048137"/>
                  <a:gd name="connsiteY1" fmla="*/ 1691434 h 2058712"/>
                  <a:gd name="connsiteX2" fmla="*/ 1566492 w 4048137"/>
                  <a:gd name="connsiteY2" fmla="*/ 286 h 2058712"/>
                  <a:gd name="connsiteX3" fmla="*/ 2653435 w 4048137"/>
                  <a:gd name="connsiteY3" fmla="*/ 1829379 h 2058712"/>
                  <a:gd name="connsiteX4" fmla="*/ 4048137 w 4048137"/>
                  <a:gd name="connsiteY4" fmla="*/ 2031571 h 2058712"/>
                  <a:gd name="connsiteX0" fmla="*/ 0 w 3146006"/>
                  <a:gd name="connsiteY0" fmla="*/ 2044607 h 2093609"/>
                  <a:gd name="connsiteX1" fmla="*/ 577225 w 3146006"/>
                  <a:gd name="connsiteY1" fmla="*/ 1691434 h 2093609"/>
                  <a:gd name="connsiteX2" fmla="*/ 1566492 w 3146006"/>
                  <a:gd name="connsiteY2" fmla="*/ 286 h 2093609"/>
                  <a:gd name="connsiteX3" fmla="*/ 2653435 w 3146006"/>
                  <a:gd name="connsiteY3" fmla="*/ 1829379 h 2093609"/>
                  <a:gd name="connsiteX4" fmla="*/ 3146006 w 3146006"/>
                  <a:gd name="connsiteY4" fmla="*/ 2081876 h 2093609"/>
                  <a:gd name="connsiteX0" fmla="*/ 0 w 3146006"/>
                  <a:gd name="connsiteY0" fmla="*/ 2044482 h 2093484"/>
                  <a:gd name="connsiteX1" fmla="*/ 632913 w 3146006"/>
                  <a:gd name="connsiteY1" fmla="*/ 1724845 h 2093484"/>
                  <a:gd name="connsiteX2" fmla="*/ 1566492 w 3146006"/>
                  <a:gd name="connsiteY2" fmla="*/ 161 h 2093484"/>
                  <a:gd name="connsiteX3" fmla="*/ 2653435 w 3146006"/>
                  <a:gd name="connsiteY3" fmla="*/ 1829254 h 2093484"/>
                  <a:gd name="connsiteX4" fmla="*/ 3146006 w 3146006"/>
                  <a:gd name="connsiteY4" fmla="*/ 2081751 h 2093484"/>
                  <a:gd name="connsiteX0" fmla="*/ 0 w 3146006"/>
                  <a:gd name="connsiteY0" fmla="*/ 2044322 h 2081590"/>
                  <a:gd name="connsiteX1" fmla="*/ 632913 w 3146006"/>
                  <a:gd name="connsiteY1" fmla="*/ 1724685 h 2081590"/>
                  <a:gd name="connsiteX2" fmla="*/ 1566492 w 3146006"/>
                  <a:gd name="connsiteY2" fmla="*/ 1 h 2081590"/>
                  <a:gd name="connsiteX3" fmla="*/ 2597748 w 3146006"/>
                  <a:gd name="connsiteY3" fmla="*/ 1728483 h 2081590"/>
                  <a:gd name="connsiteX4" fmla="*/ 3146006 w 3146006"/>
                  <a:gd name="connsiteY4" fmla="*/ 2081591 h 2081590"/>
                  <a:gd name="connsiteX0" fmla="*/ 0 w 3190556"/>
                  <a:gd name="connsiteY0" fmla="*/ 2044322 h 2064836"/>
                  <a:gd name="connsiteX1" fmla="*/ 632913 w 3190556"/>
                  <a:gd name="connsiteY1" fmla="*/ 1724685 h 2064836"/>
                  <a:gd name="connsiteX2" fmla="*/ 1566492 w 3190556"/>
                  <a:gd name="connsiteY2" fmla="*/ 1 h 2064836"/>
                  <a:gd name="connsiteX3" fmla="*/ 2597748 w 3190556"/>
                  <a:gd name="connsiteY3" fmla="*/ 1728483 h 2064836"/>
                  <a:gd name="connsiteX4" fmla="*/ 3190556 w 3190556"/>
                  <a:gd name="connsiteY4" fmla="*/ 2064822 h 2064836"/>
                  <a:gd name="connsiteX0" fmla="*/ 0 w 3190556"/>
                  <a:gd name="connsiteY0" fmla="*/ 2044322 h 2064836"/>
                  <a:gd name="connsiteX1" fmla="*/ 677463 w 3190556"/>
                  <a:gd name="connsiteY1" fmla="*/ 1724685 h 2064836"/>
                  <a:gd name="connsiteX2" fmla="*/ 1566492 w 3190556"/>
                  <a:gd name="connsiteY2" fmla="*/ 1 h 2064836"/>
                  <a:gd name="connsiteX3" fmla="*/ 2597748 w 3190556"/>
                  <a:gd name="connsiteY3" fmla="*/ 1728483 h 2064836"/>
                  <a:gd name="connsiteX4" fmla="*/ 3190556 w 3190556"/>
                  <a:gd name="connsiteY4" fmla="*/ 2064822 h 2064836"/>
                  <a:gd name="connsiteX0" fmla="*/ 0 w 3123732"/>
                  <a:gd name="connsiteY0" fmla="*/ 2044322 h 2064836"/>
                  <a:gd name="connsiteX1" fmla="*/ 677463 w 3123732"/>
                  <a:gd name="connsiteY1" fmla="*/ 1724685 h 2064836"/>
                  <a:gd name="connsiteX2" fmla="*/ 1566492 w 3123732"/>
                  <a:gd name="connsiteY2" fmla="*/ 1 h 2064836"/>
                  <a:gd name="connsiteX3" fmla="*/ 2597748 w 3123732"/>
                  <a:gd name="connsiteY3" fmla="*/ 1728483 h 2064836"/>
                  <a:gd name="connsiteX4" fmla="*/ 3123732 w 3123732"/>
                  <a:gd name="connsiteY4" fmla="*/ 2064822 h 2064836"/>
                  <a:gd name="connsiteX0" fmla="*/ 0 w 3123732"/>
                  <a:gd name="connsiteY0" fmla="*/ 2044322 h 2064836"/>
                  <a:gd name="connsiteX1" fmla="*/ 677463 w 3123732"/>
                  <a:gd name="connsiteY1" fmla="*/ 1724685 h 2064836"/>
                  <a:gd name="connsiteX2" fmla="*/ 1611042 w 3123732"/>
                  <a:gd name="connsiteY2" fmla="*/ 1 h 2064836"/>
                  <a:gd name="connsiteX3" fmla="*/ 2597748 w 3123732"/>
                  <a:gd name="connsiteY3" fmla="*/ 1728483 h 2064836"/>
                  <a:gd name="connsiteX4" fmla="*/ 3123732 w 3123732"/>
                  <a:gd name="connsiteY4" fmla="*/ 2064822 h 2064836"/>
                  <a:gd name="connsiteX0" fmla="*/ 0 w 3123732"/>
                  <a:gd name="connsiteY0" fmla="*/ 1994017 h 2014517"/>
                  <a:gd name="connsiteX1" fmla="*/ 677463 w 3123732"/>
                  <a:gd name="connsiteY1" fmla="*/ 1674380 h 2014517"/>
                  <a:gd name="connsiteX2" fmla="*/ 1599904 w 3123732"/>
                  <a:gd name="connsiteY2" fmla="*/ 1 h 2014517"/>
                  <a:gd name="connsiteX3" fmla="*/ 2597748 w 3123732"/>
                  <a:gd name="connsiteY3" fmla="*/ 1678178 h 2014517"/>
                  <a:gd name="connsiteX4" fmla="*/ 3123732 w 3123732"/>
                  <a:gd name="connsiteY4" fmla="*/ 2014517 h 2014517"/>
                  <a:gd name="connsiteX0" fmla="*/ 0 w 3123732"/>
                  <a:gd name="connsiteY0" fmla="*/ 1994022 h 2014647"/>
                  <a:gd name="connsiteX1" fmla="*/ 677463 w 3123732"/>
                  <a:gd name="connsiteY1" fmla="*/ 1674385 h 2014647"/>
                  <a:gd name="connsiteX2" fmla="*/ 1599904 w 3123732"/>
                  <a:gd name="connsiteY2" fmla="*/ 6 h 2014647"/>
                  <a:gd name="connsiteX3" fmla="*/ 2519786 w 3123732"/>
                  <a:gd name="connsiteY3" fmla="*/ 1694953 h 2014647"/>
                  <a:gd name="connsiteX4" fmla="*/ 3123732 w 3123732"/>
                  <a:gd name="connsiteY4" fmla="*/ 2014522 h 2014647"/>
                  <a:gd name="connsiteX0" fmla="*/ 0 w 3101457"/>
                  <a:gd name="connsiteY0" fmla="*/ 2027559 h 2027741"/>
                  <a:gd name="connsiteX1" fmla="*/ 655188 w 3101457"/>
                  <a:gd name="connsiteY1" fmla="*/ 1674385 h 2027741"/>
                  <a:gd name="connsiteX2" fmla="*/ 1577629 w 3101457"/>
                  <a:gd name="connsiteY2" fmla="*/ 6 h 2027741"/>
                  <a:gd name="connsiteX3" fmla="*/ 2497511 w 3101457"/>
                  <a:gd name="connsiteY3" fmla="*/ 1694953 h 2027741"/>
                  <a:gd name="connsiteX4" fmla="*/ 3101457 w 3101457"/>
                  <a:gd name="connsiteY4" fmla="*/ 2014522 h 2027741"/>
                  <a:gd name="connsiteX0" fmla="*/ 0 w 3068045"/>
                  <a:gd name="connsiteY0" fmla="*/ 2027559 h 2027741"/>
                  <a:gd name="connsiteX1" fmla="*/ 655188 w 3068045"/>
                  <a:gd name="connsiteY1" fmla="*/ 1674385 h 2027741"/>
                  <a:gd name="connsiteX2" fmla="*/ 1577629 w 3068045"/>
                  <a:gd name="connsiteY2" fmla="*/ 6 h 2027741"/>
                  <a:gd name="connsiteX3" fmla="*/ 2497511 w 3068045"/>
                  <a:gd name="connsiteY3" fmla="*/ 1694953 h 2027741"/>
                  <a:gd name="connsiteX4" fmla="*/ 3068045 w 3068045"/>
                  <a:gd name="connsiteY4" fmla="*/ 2014522 h 2027741"/>
                  <a:gd name="connsiteX0" fmla="*/ 0 w 3056908"/>
                  <a:gd name="connsiteY0" fmla="*/ 2010790 h 2014647"/>
                  <a:gd name="connsiteX1" fmla="*/ 644051 w 3056908"/>
                  <a:gd name="connsiteY1" fmla="*/ 1674385 h 2014647"/>
                  <a:gd name="connsiteX2" fmla="*/ 1566492 w 3056908"/>
                  <a:gd name="connsiteY2" fmla="*/ 6 h 2014647"/>
                  <a:gd name="connsiteX3" fmla="*/ 2486374 w 3056908"/>
                  <a:gd name="connsiteY3" fmla="*/ 1694953 h 2014647"/>
                  <a:gd name="connsiteX4" fmla="*/ 3056908 w 3056908"/>
                  <a:gd name="connsiteY4" fmla="*/ 2014522 h 2014647"/>
                  <a:gd name="connsiteX0" fmla="*/ 0 w 3056908"/>
                  <a:gd name="connsiteY0" fmla="*/ 1943717 h 1947454"/>
                  <a:gd name="connsiteX1" fmla="*/ 644051 w 3056908"/>
                  <a:gd name="connsiteY1" fmla="*/ 1607312 h 1947454"/>
                  <a:gd name="connsiteX2" fmla="*/ 1533080 w 3056908"/>
                  <a:gd name="connsiteY2" fmla="*/ 7 h 1947454"/>
                  <a:gd name="connsiteX3" fmla="*/ 2486374 w 3056908"/>
                  <a:gd name="connsiteY3" fmla="*/ 1627880 h 1947454"/>
                  <a:gd name="connsiteX4" fmla="*/ 3056908 w 3056908"/>
                  <a:gd name="connsiteY4" fmla="*/ 1947449 h 1947454"/>
                  <a:gd name="connsiteX0" fmla="*/ 0 w 3292605"/>
                  <a:gd name="connsiteY0" fmla="*/ 1943717 h 2003790"/>
                  <a:gd name="connsiteX1" fmla="*/ 644051 w 3292605"/>
                  <a:gd name="connsiteY1" fmla="*/ 1607312 h 2003790"/>
                  <a:gd name="connsiteX2" fmla="*/ 1533080 w 3292605"/>
                  <a:gd name="connsiteY2" fmla="*/ 7 h 2003790"/>
                  <a:gd name="connsiteX3" fmla="*/ 2486374 w 3292605"/>
                  <a:gd name="connsiteY3" fmla="*/ 1627880 h 2003790"/>
                  <a:gd name="connsiteX4" fmla="*/ 3292605 w 3292605"/>
                  <a:gd name="connsiteY4" fmla="*/ 2003790 h 2003790"/>
                  <a:gd name="connsiteX0" fmla="*/ 0 w 3380991"/>
                  <a:gd name="connsiteY0" fmla="*/ 1943717 h 2003790"/>
                  <a:gd name="connsiteX1" fmla="*/ 732437 w 3380991"/>
                  <a:gd name="connsiteY1" fmla="*/ 1607312 h 2003790"/>
                  <a:gd name="connsiteX2" fmla="*/ 1621466 w 3380991"/>
                  <a:gd name="connsiteY2" fmla="*/ 7 h 2003790"/>
                  <a:gd name="connsiteX3" fmla="*/ 2574760 w 3380991"/>
                  <a:gd name="connsiteY3" fmla="*/ 1627880 h 2003790"/>
                  <a:gd name="connsiteX4" fmla="*/ 3380991 w 3380991"/>
                  <a:gd name="connsiteY4" fmla="*/ 2003790 h 2003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80991" h="2003790">
                    <a:moveTo>
                      <a:pt x="0" y="1943717"/>
                    </a:moveTo>
                    <a:cubicBezTo>
                      <a:pt x="66368" y="1946175"/>
                      <a:pt x="462193" y="1931264"/>
                      <a:pt x="732437" y="1607312"/>
                    </a:cubicBezTo>
                    <a:cubicBezTo>
                      <a:pt x="1002681" y="1283360"/>
                      <a:pt x="1314412" y="-3421"/>
                      <a:pt x="1621466" y="7"/>
                    </a:cubicBezTo>
                    <a:cubicBezTo>
                      <a:pt x="1928520" y="3435"/>
                      <a:pt x="2320789" y="1303306"/>
                      <a:pt x="2574760" y="1627880"/>
                    </a:cubicBezTo>
                    <a:cubicBezTo>
                      <a:pt x="2828731" y="1952454"/>
                      <a:pt x="3380991" y="2003790"/>
                      <a:pt x="3380991" y="2003790"/>
                    </a:cubicBezTo>
                  </a:path>
                </a:pathLst>
              </a:custGeom>
              <a:noFill/>
              <a:ln w="28575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IN" dirty="0"/>
              </a:p>
            </p:txBody>
          </p:sp>
        </p:grpSp>
        <p:sp>
          <p:nvSpPr>
            <p:cNvPr id="19" name="TextBox 16"/>
            <p:cNvSpPr txBox="1">
              <a:spLocks noChangeArrowheads="1"/>
            </p:cNvSpPr>
            <p:nvPr/>
          </p:nvSpPr>
          <p:spPr bwMode="auto">
            <a:xfrm>
              <a:off x="5206259" y="4099744"/>
              <a:ext cx="2102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640E0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467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21A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 dirty="0" err="1"/>
                <a:t>Platykurtic</a:t>
              </a:r>
              <a:endParaRPr lang="en-IN" altLang="en-US" sz="1800" b="1" dirty="0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2479026" y="4447513"/>
              <a:ext cx="3286863" cy="1069718"/>
            </a:xfrm>
            <a:custGeom>
              <a:avLst/>
              <a:gdLst>
                <a:gd name="connsiteX0" fmla="*/ 0 w 2861187"/>
                <a:gd name="connsiteY0" fmla="*/ 1519171 h 1676778"/>
                <a:gd name="connsiteX1" fmla="*/ 398206 w 2861187"/>
                <a:gd name="connsiteY1" fmla="*/ 1533919 h 1676778"/>
                <a:gd name="connsiteX2" fmla="*/ 1224116 w 2861187"/>
                <a:gd name="connsiteY2" fmla="*/ 87 h 1676778"/>
                <a:gd name="connsiteX3" fmla="*/ 1917290 w 2861187"/>
                <a:gd name="connsiteY3" fmla="*/ 1607661 h 1676778"/>
                <a:gd name="connsiteX4" fmla="*/ 2861187 w 2861187"/>
                <a:gd name="connsiteY4" fmla="*/ 1165210 h 1676778"/>
                <a:gd name="connsiteX0" fmla="*/ 0 w 2861187"/>
                <a:gd name="connsiteY0" fmla="*/ 1519172 h 1697513"/>
                <a:gd name="connsiteX1" fmla="*/ 117987 w 2861187"/>
                <a:gd name="connsiteY1" fmla="*/ 1651908 h 1697513"/>
                <a:gd name="connsiteX2" fmla="*/ 398206 w 2861187"/>
                <a:gd name="connsiteY2" fmla="*/ 1533920 h 1697513"/>
                <a:gd name="connsiteX3" fmla="*/ 1224116 w 2861187"/>
                <a:gd name="connsiteY3" fmla="*/ 88 h 1697513"/>
                <a:gd name="connsiteX4" fmla="*/ 1917290 w 2861187"/>
                <a:gd name="connsiteY4" fmla="*/ 1607662 h 1697513"/>
                <a:gd name="connsiteX5" fmla="*/ 2861187 w 2861187"/>
                <a:gd name="connsiteY5" fmla="*/ 1165211 h 1697513"/>
                <a:gd name="connsiteX0" fmla="*/ 0 w 2743200"/>
                <a:gd name="connsiteY0" fmla="*/ 1651908 h 1697513"/>
                <a:gd name="connsiteX1" fmla="*/ 280219 w 2743200"/>
                <a:gd name="connsiteY1" fmla="*/ 1533920 h 1697513"/>
                <a:gd name="connsiteX2" fmla="*/ 1106129 w 2743200"/>
                <a:gd name="connsiteY2" fmla="*/ 88 h 1697513"/>
                <a:gd name="connsiteX3" fmla="*/ 1799303 w 2743200"/>
                <a:gd name="connsiteY3" fmla="*/ 1607662 h 1697513"/>
                <a:gd name="connsiteX4" fmla="*/ 2743200 w 2743200"/>
                <a:gd name="connsiteY4" fmla="*/ 1165211 h 1697513"/>
                <a:gd name="connsiteX0" fmla="*/ 0 w 2418735"/>
                <a:gd name="connsiteY0" fmla="*/ 1651908 h 1731780"/>
                <a:gd name="connsiteX1" fmla="*/ 280219 w 2418735"/>
                <a:gd name="connsiteY1" fmla="*/ 1533920 h 1731780"/>
                <a:gd name="connsiteX2" fmla="*/ 1106129 w 2418735"/>
                <a:gd name="connsiteY2" fmla="*/ 88 h 1731780"/>
                <a:gd name="connsiteX3" fmla="*/ 1799303 w 2418735"/>
                <a:gd name="connsiteY3" fmla="*/ 1607662 h 1731780"/>
                <a:gd name="connsiteX4" fmla="*/ 2418735 w 2418735"/>
                <a:gd name="connsiteY4" fmla="*/ 1622411 h 1731780"/>
                <a:gd name="connsiteX0" fmla="*/ 0 w 2462980"/>
                <a:gd name="connsiteY0" fmla="*/ 1651908 h 1717370"/>
                <a:gd name="connsiteX1" fmla="*/ 280219 w 2462980"/>
                <a:gd name="connsiteY1" fmla="*/ 1533920 h 1717370"/>
                <a:gd name="connsiteX2" fmla="*/ 1106129 w 2462980"/>
                <a:gd name="connsiteY2" fmla="*/ 88 h 1717370"/>
                <a:gd name="connsiteX3" fmla="*/ 1799303 w 2462980"/>
                <a:gd name="connsiteY3" fmla="*/ 1607662 h 1717370"/>
                <a:gd name="connsiteX4" fmla="*/ 2462980 w 2462980"/>
                <a:gd name="connsiteY4" fmla="*/ 1578166 h 1717370"/>
                <a:gd name="connsiteX0" fmla="*/ 0 w 2227006"/>
                <a:gd name="connsiteY0" fmla="*/ 1651908 h 1754685"/>
                <a:gd name="connsiteX1" fmla="*/ 280219 w 2227006"/>
                <a:gd name="connsiteY1" fmla="*/ 1533920 h 1754685"/>
                <a:gd name="connsiteX2" fmla="*/ 1106129 w 2227006"/>
                <a:gd name="connsiteY2" fmla="*/ 88 h 1754685"/>
                <a:gd name="connsiteX3" fmla="*/ 1799303 w 2227006"/>
                <a:gd name="connsiteY3" fmla="*/ 1607662 h 1754685"/>
                <a:gd name="connsiteX4" fmla="*/ 2227006 w 2227006"/>
                <a:gd name="connsiteY4" fmla="*/ 1681404 h 1754685"/>
                <a:gd name="connsiteX0" fmla="*/ 0 w 2227006"/>
                <a:gd name="connsiteY0" fmla="*/ 1651880 h 1754657"/>
                <a:gd name="connsiteX1" fmla="*/ 315868 w 2227006"/>
                <a:gd name="connsiteY1" fmla="*/ 1546747 h 1754657"/>
                <a:gd name="connsiteX2" fmla="*/ 1106129 w 2227006"/>
                <a:gd name="connsiteY2" fmla="*/ 60 h 1754657"/>
                <a:gd name="connsiteX3" fmla="*/ 1799303 w 2227006"/>
                <a:gd name="connsiteY3" fmla="*/ 1607634 h 1754657"/>
                <a:gd name="connsiteX4" fmla="*/ 2227006 w 2227006"/>
                <a:gd name="connsiteY4" fmla="*/ 1681376 h 1754657"/>
                <a:gd name="connsiteX0" fmla="*/ 0 w 2227006"/>
                <a:gd name="connsiteY0" fmla="*/ 1651822 h 1724107"/>
                <a:gd name="connsiteX1" fmla="*/ 315868 w 2227006"/>
                <a:gd name="connsiteY1" fmla="*/ 1546689 h 1724107"/>
                <a:gd name="connsiteX2" fmla="*/ 1106129 w 2227006"/>
                <a:gd name="connsiteY2" fmla="*/ 2 h 1724107"/>
                <a:gd name="connsiteX3" fmla="*/ 1846835 w 2227006"/>
                <a:gd name="connsiteY3" fmla="*/ 1556156 h 1724107"/>
                <a:gd name="connsiteX4" fmla="*/ 2227006 w 2227006"/>
                <a:gd name="connsiteY4" fmla="*/ 1681318 h 1724107"/>
                <a:gd name="connsiteX0" fmla="*/ 0 w 2286421"/>
                <a:gd name="connsiteY0" fmla="*/ 1703242 h 1732680"/>
                <a:gd name="connsiteX1" fmla="*/ 375283 w 2286421"/>
                <a:gd name="connsiteY1" fmla="*/ 1546689 h 1732680"/>
                <a:gd name="connsiteX2" fmla="*/ 1165544 w 2286421"/>
                <a:gd name="connsiteY2" fmla="*/ 2 h 1732680"/>
                <a:gd name="connsiteX3" fmla="*/ 1906250 w 2286421"/>
                <a:gd name="connsiteY3" fmla="*/ 1556156 h 1732680"/>
                <a:gd name="connsiteX4" fmla="*/ 2286421 w 2286421"/>
                <a:gd name="connsiteY4" fmla="*/ 1681318 h 1732680"/>
                <a:gd name="connsiteX0" fmla="*/ 0 w 2333952"/>
                <a:gd name="connsiteY0" fmla="*/ 1703242 h 1732680"/>
                <a:gd name="connsiteX1" fmla="*/ 375283 w 2333952"/>
                <a:gd name="connsiteY1" fmla="*/ 1546689 h 1732680"/>
                <a:gd name="connsiteX2" fmla="*/ 1165544 w 2333952"/>
                <a:gd name="connsiteY2" fmla="*/ 2 h 1732680"/>
                <a:gd name="connsiteX3" fmla="*/ 1906250 w 2333952"/>
                <a:gd name="connsiteY3" fmla="*/ 1556156 h 1732680"/>
                <a:gd name="connsiteX4" fmla="*/ 2333952 w 2333952"/>
                <a:gd name="connsiteY4" fmla="*/ 1694173 h 1732680"/>
                <a:gd name="connsiteX0" fmla="*/ 0 w 2333952"/>
                <a:gd name="connsiteY0" fmla="*/ 1703244 h 1732682"/>
                <a:gd name="connsiteX1" fmla="*/ 375283 w 2333952"/>
                <a:gd name="connsiteY1" fmla="*/ 1546691 h 1732682"/>
                <a:gd name="connsiteX2" fmla="*/ 1165544 w 2333952"/>
                <a:gd name="connsiteY2" fmla="*/ 4 h 1732682"/>
                <a:gd name="connsiteX3" fmla="*/ 1952757 w 2333952"/>
                <a:gd name="connsiteY3" fmla="*/ 1530451 h 1732682"/>
                <a:gd name="connsiteX4" fmla="*/ 2333952 w 2333952"/>
                <a:gd name="connsiteY4" fmla="*/ 1694175 h 1732682"/>
                <a:gd name="connsiteX0" fmla="*/ 0 w 2333952"/>
                <a:gd name="connsiteY0" fmla="*/ 1703244 h 1732682"/>
                <a:gd name="connsiteX1" fmla="*/ 433417 w 2333952"/>
                <a:gd name="connsiteY1" fmla="*/ 1546691 h 1732682"/>
                <a:gd name="connsiteX2" fmla="*/ 1165544 w 2333952"/>
                <a:gd name="connsiteY2" fmla="*/ 4 h 1732682"/>
                <a:gd name="connsiteX3" fmla="*/ 1952757 w 2333952"/>
                <a:gd name="connsiteY3" fmla="*/ 1530451 h 1732682"/>
                <a:gd name="connsiteX4" fmla="*/ 2333952 w 2333952"/>
                <a:gd name="connsiteY4" fmla="*/ 1694175 h 1732682"/>
                <a:gd name="connsiteX0" fmla="*/ 0 w 2333952"/>
                <a:gd name="connsiteY0" fmla="*/ 1728951 h 1759905"/>
                <a:gd name="connsiteX1" fmla="*/ 433417 w 2333952"/>
                <a:gd name="connsiteY1" fmla="*/ 1572398 h 1759905"/>
                <a:gd name="connsiteX2" fmla="*/ 1188798 w 2333952"/>
                <a:gd name="connsiteY2" fmla="*/ 4 h 1759905"/>
                <a:gd name="connsiteX3" fmla="*/ 1952757 w 2333952"/>
                <a:gd name="connsiteY3" fmla="*/ 1556158 h 1759905"/>
                <a:gd name="connsiteX4" fmla="*/ 2333952 w 2333952"/>
                <a:gd name="connsiteY4" fmla="*/ 1719882 h 1759905"/>
                <a:gd name="connsiteX0" fmla="*/ 0 w 2310698"/>
                <a:gd name="connsiteY0" fmla="*/ 1728951 h 1759905"/>
                <a:gd name="connsiteX1" fmla="*/ 410163 w 2310698"/>
                <a:gd name="connsiteY1" fmla="*/ 1572398 h 1759905"/>
                <a:gd name="connsiteX2" fmla="*/ 1165544 w 2310698"/>
                <a:gd name="connsiteY2" fmla="*/ 4 h 1759905"/>
                <a:gd name="connsiteX3" fmla="*/ 1929503 w 2310698"/>
                <a:gd name="connsiteY3" fmla="*/ 1556158 h 1759905"/>
                <a:gd name="connsiteX4" fmla="*/ 2310698 w 2310698"/>
                <a:gd name="connsiteY4" fmla="*/ 1719882 h 1759905"/>
                <a:gd name="connsiteX0" fmla="*/ 0 w 2310698"/>
                <a:gd name="connsiteY0" fmla="*/ 1728996 h 1759950"/>
                <a:gd name="connsiteX1" fmla="*/ 410163 w 2310698"/>
                <a:gd name="connsiteY1" fmla="*/ 1572443 h 1759950"/>
                <a:gd name="connsiteX2" fmla="*/ 1165544 w 2310698"/>
                <a:gd name="connsiteY2" fmla="*/ 49 h 1759950"/>
                <a:gd name="connsiteX3" fmla="*/ 1996328 w 2310698"/>
                <a:gd name="connsiteY3" fmla="*/ 1517799 h 1759950"/>
                <a:gd name="connsiteX4" fmla="*/ 2310698 w 2310698"/>
                <a:gd name="connsiteY4" fmla="*/ 1719927 h 1759950"/>
                <a:gd name="connsiteX0" fmla="*/ 0 w 2310698"/>
                <a:gd name="connsiteY0" fmla="*/ 1728962 h 1749045"/>
                <a:gd name="connsiteX1" fmla="*/ 332201 w 2310698"/>
                <a:gd name="connsiteY1" fmla="*/ 1546806 h 1749045"/>
                <a:gd name="connsiteX2" fmla="*/ 1165544 w 2310698"/>
                <a:gd name="connsiteY2" fmla="*/ 15 h 1749045"/>
                <a:gd name="connsiteX3" fmla="*/ 1996328 w 2310698"/>
                <a:gd name="connsiteY3" fmla="*/ 1517765 h 1749045"/>
                <a:gd name="connsiteX4" fmla="*/ 2310698 w 2310698"/>
                <a:gd name="connsiteY4" fmla="*/ 1719893 h 1749045"/>
                <a:gd name="connsiteX0" fmla="*/ 0 w 2310698"/>
                <a:gd name="connsiteY0" fmla="*/ 1767365 h 1789452"/>
                <a:gd name="connsiteX1" fmla="*/ 332201 w 2310698"/>
                <a:gd name="connsiteY1" fmla="*/ 1585209 h 1789452"/>
                <a:gd name="connsiteX2" fmla="*/ 998483 w 2310698"/>
                <a:gd name="connsiteY2" fmla="*/ 13 h 1789452"/>
                <a:gd name="connsiteX3" fmla="*/ 1996328 w 2310698"/>
                <a:gd name="connsiteY3" fmla="*/ 1556168 h 1789452"/>
                <a:gd name="connsiteX4" fmla="*/ 2310698 w 2310698"/>
                <a:gd name="connsiteY4" fmla="*/ 1758296 h 1789452"/>
                <a:gd name="connsiteX0" fmla="*/ 0 w 2310698"/>
                <a:gd name="connsiteY0" fmla="*/ 1767410 h 1813347"/>
                <a:gd name="connsiteX1" fmla="*/ 332201 w 2310698"/>
                <a:gd name="connsiteY1" fmla="*/ 1585254 h 1813347"/>
                <a:gd name="connsiteX2" fmla="*/ 998483 w 2310698"/>
                <a:gd name="connsiteY2" fmla="*/ 58 h 1813347"/>
                <a:gd name="connsiteX3" fmla="*/ 1851541 w 2310698"/>
                <a:gd name="connsiteY3" fmla="*/ 1645825 h 1813347"/>
                <a:gd name="connsiteX4" fmla="*/ 2310698 w 2310698"/>
                <a:gd name="connsiteY4" fmla="*/ 1758341 h 1813347"/>
                <a:gd name="connsiteX0" fmla="*/ 0 w 2577997"/>
                <a:gd name="connsiteY0" fmla="*/ 1767410 h 1813347"/>
                <a:gd name="connsiteX1" fmla="*/ 332201 w 2577997"/>
                <a:gd name="connsiteY1" fmla="*/ 1585254 h 1813347"/>
                <a:gd name="connsiteX2" fmla="*/ 998483 w 2577997"/>
                <a:gd name="connsiteY2" fmla="*/ 58 h 1813347"/>
                <a:gd name="connsiteX3" fmla="*/ 1851541 w 2577997"/>
                <a:gd name="connsiteY3" fmla="*/ 1645825 h 1813347"/>
                <a:gd name="connsiteX4" fmla="*/ 2577997 w 2577997"/>
                <a:gd name="connsiteY4" fmla="*/ 1758341 h 1813347"/>
                <a:gd name="connsiteX0" fmla="*/ 0 w 2655959"/>
                <a:gd name="connsiteY0" fmla="*/ 1818617 h 1826631"/>
                <a:gd name="connsiteX1" fmla="*/ 410163 w 2655959"/>
                <a:gd name="connsiteY1" fmla="*/ 1585254 h 1826631"/>
                <a:gd name="connsiteX2" fmla="*/ 1076445 w 2655959"/>
                <a:gd name="connsiteY2" fmla="*/ 58 h 1826631"/>
                <a:gd name="connsiteX3" fmla="*/ 1929503 w 2655959"/>
                <a:gd name="connsiteY3" fmla="*/ 1645825 h 1826631"/>
                <a:gd name="connsiteX4" fmla="*/ 2655959 w 2655959"/>
                <a:gd name="connsiteY4" fmla="*/ 1758341 h 1826631"/>
                <a:gd name="connsiteX0" fmla="*/ 0 w 2655959"/>
                <a:gd name="connsiteY0" fmla="*/ 1818679 h 1821926"/>
                <a:gd name="connsiteX1" fmla="*/ 321064 w 2655959"/>
                <a:gd name="connsiteY1" fmla="*/ 1559713 h 1821926"/>
                <a:gd name="connsiteX2" fmla="*/ 1076445 w 2655959"/>
                <a:gd name="connsiteY2" fmla="*/ 120 h 1821926"/>
                <a:gd name="connsiteX3" fmla="*/ 1929503 w 2655959"/>
                <a:gd name="connsiteY3" fmla="*/ 1645887 h 1821926"/>
                <a:gd name="connsiteX4" fmla="*/ 2655959 w 2655959"/>
                <a:gd name="connsiteY4" fmla="*/ 1758403 h 1821926"/>
                <a:gd name="connsiteX0" fmla="*/ 0 w 2655959"/>
                <a:gd name="connsiteY0" fmla="*/ 2113097 h 2128222"/>
                <a:gd name="connsiteX1" fmla="*/ 321064 w 2655959"/>
                <a:gd name="connsiteY1" fmla="*/ 1854131 h 2128222"/>
                <a:gd name="connsiteX2" fmla="*/ 875972 w 2655959"/>
                <a:gd name="connsiteY2" fmla="*/ 101 h 2128222"/>
                <a:gd name="connsiteX3" fmla="*/ 1929503 w 2655959"/>
                <a:gd name="connsiteY3" fmla="*/ 1940305 h 2128222"/>
                <a:gd name="connsiteX4" fmla="*/ 2655959 w 2655959"/>
                <a:gd name="connsiteY4" fmla="*/ 2052821 h 2128222"/>
                <a:gd name="connsiteX0" fmla="*/ 0 w 3023494"/>
                <a:gd name="connsiteY0" fmla="*/ 2113097 h 2160862"/>
                <a:gd name="connsiteX1" fmla="*/ 321064 w 3023494"/>
                <a:gd name="connsiteY1" fmla="*/ 1854131 h 2160862"/>
                <a:gd name="connsiteX2" fmla="*/ 875972 w 3023494"/>
                <a:gd name="connsiteY2" fmla="*/ 101 h 2160862"/>
                <a:gd name="connsiteX3" fmla="*/ 1929503 w 3023494"/>
                <a:gd name="connsiteY3" fmla="*/ 1940305 h 2160862"/>
                <a:gd name="connsiteX4" fmla="*/ 3023494 w 3023494"/>
                <a:gd name="connsiteY4" fmla="*/ 2116829 h 2160862"/>
                <a:gd name="connsiteX0" fmla="*/ 0 w 3023494"/>
                <a:gd name="connsiteY0" fmla="*/ 2113003 h 2133714"/>
                <a:gd name="connsiteX1" fmla="*/ 321064 w 3023494"/>
                <a:gd name="connsiteY1" fmla="*/ 1854037 h 2133714"/>
                <a:gd name="connsiteX2" fmla="*/ 875972 w 3023494"/>
                <a:gd name="connsiteY2" fmla="*/ 7 h 2133714"/>
                <a:gd name="connsiteX3" fmla="*/ 2107702 w 3023494"/>
                <a:gd name="connsiteY3" fmla="*/ 1876204 h 2133714"/>
                <a:gd name="connsiteX4" fmla="*/ 3023494 w 3023494"/>
                <a:gd name="connsiteY4" fmla="*/ 2116735 h 2133714"/>
                <a:gd name="connsiteX0" fmla="*/ 0 w 3023494"/>
                <a:gd name="connsiteY0" fmla="*/ 2113089 h 2159199"/>
                <a:gd name="connsiteX1" fmla="*/ 321064 w 3023494"/>
                <a:gd name="connsiteY1" fmla="*/ 1854123 h 2159199"/>
                <a:gd name="connsiteX2" fmla="*/ 875972 w 3023494"/>
                <a:gd name="connsiteY2" fmla="*/ 93 h 2159199"/>
                <a:gd name="connsiteX3" fmla="*/ 2107702 w 3023494"/>
                <a:gd name="connsiteY3" fmla="*/ 1936961 h 2159199"/>
                <a:gd name="connsiteX4" fmla="*/ 3023494 w 3023494"/>
                <a:gd name="connsiteY4" fmla="*/ 2116821 h 2159199"/>
                <a:gd name="connsiteX0" fmla="*/ 0 w 2934395"/>
                <a:gd name="connsiteY0" fmla="*/ 2113089 h 2187094"/>
                <a:gd name="connsiteX1" fmla="*/ 321064 w 2934395"/>
                <a:gd name="connsiteY1" fmla="*/ 1854123 h 2187094"/>
                <a:gd name="connsiteX2" fmla="*/ 875972 w 2934395"/>
                <a:gd name="connsiteY2" fmla="*/ 93 h 2187094"/>
                <a:gd name="connsiteX3" fmla="*/ 2107702 w 2934395"/>
                <a:gd name="connsiteY3" fmla="*/ 1936961 h 2187094"/>
                <a:gd name="connsiteX4" fmla="*/ 2934395 w 2934395"/>
                <a:gd name="connsiteY4" fmla="*/ 2162324 h 2187094"/>
                <a:gd name="connsiteX0" fmla="*/ 0 w 3446716"/>
                <a:gd name="connsiteY0" fmla="*/ 2113089 h 2208108"/>
                <a:gd name="connsiteX1" fmla="*/ 321064 w 3446716"/>
                <a:gd name="connsiteY1" fmla="*/ 1854123 h 2208108"/>
                <a:gd name="connsiteX2" fmla="*/ 875972 w 3446716"/>
                <a:gd name="connsiteY2" fmla="*/ 93 h 2208108"/>
                <a:gd name="connsiteX3" fmla="*/ 2107702 w 3446716"/>
                <a:gd name="connsiteY3" fmla="*/ 1936961 h 2208108"/>
                <a:gd name="connsiteX4" fmla="*/ 3446716 w 3446716"/>
                <a:gd name="connsiteY4" fmla="*/ 2192660 h 2208108"/>
                <a:gd name="connsiteX0" fmla="*/ 0 w 3446716"/>
                <a:gd name="connsiteY0" fmla="*/ 2113274 h 2232525"/>
                <a:gd name="connsiteX1" fmla="*/ 321064 w 3446716"/>
                <a:gd name="connsiteY1" fmla="*/ 1854308 h 2232525"/>
                <a:gd name="connsiteX2" fmla="*/ 875972 w 3446716"/>
                <a:gd name="connsiteY2" fmla="*/ 278 h 2232525"/>
                <a:gd name="connsiteX3" fmla="*/ 2118839 w 3446716"/>
                <a:gd name="connsiteY3" fmla="*/ 1997816 h 2232525"/>
                <a:gd name="connsiteX4" fmla="*/ 3446716 w 3446716"/>
                <a:gd name="connsiteY4" fmla="*/ 2192845 h 2232525"/>
                <a:gd name="connsiteX0" fmla="*/ 0 w 3480128"/>
                <a:gd name="connsiteY0" fmla="*/ 2173946 h 2232526"/>
                <a:gd name="connsiteX1" fmla="*/ 354476 w 3480128"/>
                <a:gd name="connsiteY1" fmla="*/ 1854309 h 2232526"/>
                <a:gd name="connsiteX2" fmla="*/ 909384 w 3480128"/>
                <a:gd name="connsiteY2" fmla="*/ 279 h 2232526"/>
                <a:gd name="connsiteX3" fmla="*/ 2152251 w 3480128"/>
                <a:gd name="connsiteY3" fmla="*/ 1997817 h 2232526"/>
                <a:gd name="connsiteX4" fmla="*/ 3480128 w 3480128"/>
                <a:gd name="connsiteY4" fmla="*/ 2192846 h 2232526"/>
                <a:gd name="connsiteX0" fmla="*/ 0 w 3480128"/>
                <a:gd name="connsiteY0" fmla="*/ 2173946 h 2232526"/>
                <a:gd name="connsiteX1" fmla="*/ 220827 w 3480128"/>
                <a:gd name="connsiteY1" fmla="*/ 1854309 h 2232526"/>
                <a:gd name="connsiteX2" fmla="*/ 909384 w 3480128"/>
                <a:gd name="connsiteY2" fmla="*/ 279 h 2232526"/>
                <a:gd name="connsiteX3" fmla="*/ 2152251 w 3480128"/>
                <a:gd name="connsiteY3" fmla="*/ 1997817 h 2232526"/>
                <a:gd name="connsiteX4" fmla="*/ 3480128 w 3480128"/>
                <a:gd name="connsiteY4" fmla="*/ 2192846 h 2232526"/>
                <a:gd name="connsiteX0" fmla="*/ 0 w 3691739"/>
                <a:gd name="connsiteY0" fmla="*/ 2204282 h 2232527"/>
                <a:gd name="connsiteX1" fmla="*/ 432438 w 3691739"/>
                <a:gd name="connsiteY1" fmla="*/ 1854310 h 2232527"/>
                <a:gd name="connsiteX2" fmla="*/ 1120995 w 3691739"/>
                <a:gd name="connsiteY2" fmla="*/ 280 h 2232527"/>
                <a:gd name="connsiteX3" fmla="*/ 2363862 w 3691739"/>
                <a:gd name="connsiteY3" fmla="*/ 1997818 h 2232527"/>
                <a:gd name="connsiteX4" fmla="*/ 3691739 w 3691739"/>
                <a:gd name="connsiteY4" fmla="*/ 2192847 h 2232527"/>
                <a:gd name="connsiteX0" fmla="*/ 0 w 3691739"/>
                <a:gd name="connsiteY0" fmla="*/ 2204178 h 2219116"/>
                <a:gd name="connsiteX1" fmla="*/ 432438 w 3691739"/>
                <a:gd name="connsiteY1" fmla="*/ 1854206 h 2219116"/>
                <a:gd name="connsiteX2" fmla="*/ 1120995 w 3691739"/>
                <a:gd name="connsiteY2" fmla="*/ 176 h 2219116"/>
                <a:gd name="connsiteX3" fmla="*/ 2419549 w 3691739"/>
                <a:gd name="connsiteY3" fmla="*/ 1967378 h 2219116"/>
                <a:gd name="connsiteX4" fmla="*/ 3691739 w 3691739"/>
                <a:gd name="connsiteY4" fmla="*/ 2192743 h 2219116"/>
                <a:gd name="connsiteX0" fmla="*/ 0 w 3691739"/>
                <a:gd name="connsiteY0" fmla="*/ 2204097 h 2208110"/>
                <a:gd name="connsiteX1" fmla="*/ 432438 w 3691739"/>
                <a:gd name="connsiteY1" fmla="*/ 1854125 h 2208110"/>
                <a:gd name="connsiteX2" fmla="*/ 1120995 w 3691739"/>
                <a:gd name="connsiteY2" fmla="*/ 95 h 2208110"/>
                <a:gd name="connsiteX3" fmla="*/ 2452962 w 3691739"/>
                <a:gd name="connsiteY3" fmla="*/ 1936962 h 2208110"/>
                <a:gd name="connsiteX4" fmla="*/ 3691739 w 3691739"/>
                <a:gd name="connsiteY4" fmla="*/ 2192662 h 2208110"/>
                <a:gd name="connsiteX0" fmla="*/ 0 w 3569228"/>
                <a:gd name="connsiteY0" fmla="*/ 2204097 h 2231277"/>
                <a:gd name="connsiteX1" fmla="*/ 432438 w 3569228"/>
                <a:gd name="connsiteY1" fmla="*/ 1854125 h 2231277"/>
                <a:gd name="connsiteX2" fmla="*/ 1120995 w 3569228"/>
                <a:gd name="connsiteY2" fmla="*/ 95 h 2231277"/>
                <a:gd name="connsiteX3" fmla="*/ 2452962 w 3569228"/>
                <a:gd name="connsiteY3" fmla="*/ 1936962 h 2231277"/>
                <a:gd name="connsiteX4" fmla="*/ 3569228 w 3569228"/>
                <a:gd name="connsiteY4" fmla="*/ 2222997 h 2231277"/>
                <a:gd name="connsiteX0" fmla="*/ 0 w 3569228"/>
                <a:gd name="connsiteY0" fmla="*/ 2204135 h 2231315"/>
                <a:gd name="connsiteX1" fmla="*/ 365614 w 3569228"/>
                <a:gd name="connsiteY1" fmla="*/ 1838995 h 2231315"/>
                <a:gd name="connsiteX2" fmla="*/ 1120995 w 3569228"/>
                <a:gd name="connsiteY2" fmla="*/ 133 h 2231315"/>
                <a:gd name="connsiteX3" fmla="*/ 2452962 w 3569228"/>
                <a:gd name="connsiteY3" fmla="*/ 1937000 h 2231315"/>
                <a:gd name="connsiteX4" fmla="*/ 3569228 w 3569228"/>
                <a:gd name="connsiteY4" fmla="*/ 2223035 h 2231315"/>
                <a:gd name="connsiteX0" fmla="*/ 0 w 3714014"/>
                <a:gd name="connsiteY0" fmla="*/ 2219302 h 2231315"/>
                <a:gd name="connsiteX1" fmla="*/ 510400 w 3714014"/>
                <a:gd name="connsiteY1" fmla="*/ 1838995 h 2231315"/>
                <a:gd name="connsiteX2" fmla="*/ 1265781 w 3714014"/>
                <a:gd name="connsiteY2" fmla="*/ 133 h 2231315"/>
                <a:gd name="connsiteX3" fmla="*/ 2597748 w 3714014"/>
                <a:gd name="connsiteY3" fmla="*/ 1937000 h 2231315"/>
                <a:gd name="connsiteX4" fmla="*/ 3714014 w 3714014"/>
                <a:gd name="connsiteY4" fmla="*/ 2223035 h 2231315"/>
                <a:gd name="connsiteX0" fmla="*/ 0 w 3714014"/>
                <a:gd name="connsiteY0" fmla="*/ 2128305 h 2137490"/>
                <a:gd name="connsiteX1" fmla="*/ 510400 w 3714014"/>
                <a:gd name="connsiteY1" fmla="*/ 1747998 h 2137490"/>
                <a:gd name="connsiteX2" fmla="*/ 1265781 w 3714014"/>
                <a:gd name="connsiteY2" fmla="*/ 141 h 2137490"/>
                <a:gd name="connsiteX3" fmla="*/ 2597748 w 3714014"/>
                <a:gd name="connsiteY3" fmla="*/ 1846003 h 2137490"/>
                <a:gd name="connsiteX4" fmla="*/ 3714014 w 3714014"/>
                <a:gd name="connsiteY4" fmla="*/ 2132038 h 2137490"/>
                <a:gd name="connsiteX0" fmla="*/ 0 w 3714014"/>
                <a:gd name="connsiteY0" fmla="*/ 2128184 h 2137370"/>
                <a:gd name="connsiteX1" fmla="*/ 554950 w 3714014"/>
                <a:gd name="connsiteY1" fmla="*/ 1808547 h 2137370"/>
                <a:gd name="connsiteX2" fmla="*/ 1265781 w 3714014"/>
                <a:gd name="connsiteY2" fmla="*/ 20 h 2137370"/>
                <a:gd name="connsiteX3" fmla="*/ 2597748 w 3714014"/>
                <a:gd name="connsiteY3" fmla="*/ 1845882 h 2137370"/>
                <a:gd name="connsiteX4" fmla="*/ 3714014 w 3714014"/>
                <a:gd name="connsiteY4" fmla="*/ 2131917 h 2137370"/>
                <a:gd name="connsiteX0" fmla="*/ 0 w 3714014"/>
                <a:gd name="connsiteY0" fmla="*/ 2128317 h 2157760"/>
                <a:gd name="connsiteX1" fmla="*/ 554950 w 3714014"/>
                <a:gd name="connsiteY1" fmla="*/ 1808680 h 2157760"/>
                <a:gd name="connsiteX2" fmla="*/ 1265781 w 3714014"/>
                <a:gd name="connsiteY2" fmla="*/ 153 h 2157760"/>
                <a:gd name="connsiteX3" fmla="*/ 2586611 w 3714014"/>
                <a:gd name="connsiteY3" fmla="*/ 1913089 h 2157760"/>
                <a:gd name="connsiteX4" fmla="*/ 3714014 w 3714014"/>
                <a:gd name="connsiteY4" fmla="*/ 2132050 h 2157760"/>
                <a:gd name="connsiteX0" fmla="*/ 0 w 3714014"/>
                <a:gd name="connsiteY0" fmla="*/ 2128435 h 2157878"/>
                <a:gd name="connsiteX1" fmla="*/ 521538 w 3714014"/>
                <a:gd name="connsiteY1" fmla="*/ 1775262 h 2157878"/>
                <a:gd name="connsiteX2" fmla="*/ 1265781 w 3714014"/>
                <a:gd name="connsiteY2" fmla="*/ 271 h 2157878"/>
                <a:gd name="connsiteX3" fmla="*/ 2586611 w 3714014"/>
                <a:gd name="connsiteY3" fmla="*/ 1913207 h 2157878"/>
                <a:gd name="connsiteX4" fmla="*/ 3714014 w 3714014"/>
                <a:gd name="connsiteY4" fmla="*/ 2132168 h 2157878"/>
                <a:gd name="connsiteX0" fmla="*/ 0 w 3714014"/>
                <a:gd name="connsiteY0" fmla="*/ 2044608 h 2069684"/>
                <a:gd name="connsiteX1" fmla="*/ 521538 w 3714014"/>
                <a:gd name="connsiteY1" fmla="*/ 1691435 h 2069684"/>
                <a:gd name="connsiteX2" fmla="*/ 1288056 w 3714014"/>
                <a:gd name="connsiteY2" fmla="*/ 286 h 2069684"/>
                <a:gd name="connsiteX3" fmla="*/ 2586611 w 3714014"/>
                <a:gd name="connsiteY3" fmla="*/ 1829380 h 2069684"/>
                <a:gd name="connsiteX4" fmla="*/ 3714014 w 3714014"/>
                <a:gd name="connsiteY4" fmla="*/ 2048341 h 2069684"/>
                <a:gd name="connsiteX0" fmla="*/ 0 w 3714014"/>
                <a:gd name="connsiteY0" fmla="*/ 2044608 h 2069684"/>
                <a:gd name="connsiteX1" fmla="*/ 577225 w 3714014"/>
                <a:gd name="connsiteY1" fmla="*/ 1691435 h 2069684"/>
                <a:gd name="connsiteX2" fmla="*/ 1288056 w 3714014"/>
                <a:gd name="connsiteY2" fmla="*/ 286 h 2069684"/>
                <a:gd name="connsiteX3" fmla="*/ 2586611 w 3714014"/>
                <a:gd name="connsiteY3" fmla="*/ 1829380 h 2069684"/>
                <a:gd name="connsiteX4" fmla="*/ 3714014 w 3714014"/>
                <a:gd name="connsiteY4" fmla="*/ 2048341 h 2069684"/>
                <a:gd name="connsiteX0" fmla="*/ 0 w 4048137"/>
                <a:gd name="connsiteY0" fmla="*/ 2044608 h 2058713"/>
                <a:gd name="connsiteX1" fmla="*/ 577225 w 4048137"/>
                <a:gd name="connsiteY1" fmla="*/ 1691435 h 2058713"/>
                <a:gd name="connsiteX2" fmla="*/ 1288056 w 4048137"/>
                <a:gd name="connsiteY2" fmla="*/ 286 h 2058713"/>
                <a:gd name="connsiteX3" fmla="*/ 2586611 w 4048137"/>
                <a:gd name="connsiteY3" fmla="*/ 1829380 h 2058713"/>
                <a:gd name="connsiteX4" fmla="*/ 4048137 w 4048137"/>
                <a:gd name="connsiteY4" fmla="*/ 2031572 h 2058713"/>
                <a:gd name="connsiteX0" fmla="*/ 0 w 4048137"/>
                <a:gd name="connsiteY0" fmla="*/ 2044608 h 2058713"/>
                <a:gd name="connsiteX1" fmla="*/ 577225 w 4048137"/>
                <a:gd name="connsiteY1" fmla="*/ 1691435 h 2058713"/>
                <a:gd name="connsiteX2" fmla="*/ 1288056 w 4048137"/>
                <a:gd name="connsiteY2" fmla="*/ 286 h 2058713"/>
                <a:gd name="connsiteX3" fmla="*/ 2653435 w 4048137"/>
                <a:gd name="connsiteY3" fmla="*/ 1829380 h 2058713"/>
                <a:gd name="connsiteX4" fmla="*/ 4048137 w 4048137"/>
                <a:gd name="connsiteY4" fmla="*/ 2031572 h 2058713"/>
                <a:gd name="connsiteX0" fmla="*/ 0 w 4048137"/>
                <a:gd name="connsiteY0" fmla="*/ 2044607 h 2058712"/>
                <a:gd name="connsiteX1" fmla="*/ 577225 w 4048137"/>
                <a:gd name="connsiteY1" fmla="*/ 1691434 h 2058712"/>
                <a:gd name="connsiteX2" fmla="*/ 1566492 w 4048137"/>
                <a:gd name="connsiteY2" fmla="*/ 286 h 2058712"/>
                <a:gd name="connsiteX3" fmla="*/ 2653435 w 4048137"/>
                <a:gd name="connsiteY3" fmla="*/ 1829379 h 2058712"/>
                <a:gd name="connsiteX4" fmla="*/ 4048137 w 4048137"/>
                <a:gd name="connsiteY4" fmla="*/ 2031571 h 2058712"/>
                <a:gd name="connsiteX0" fmla="*/ 0 w 3146006"/>
                <a:gd name="connsiteY0" fmla="*/ 2044607 h 2093609"/>
                <a:gd name="connsiteX1" fmla="*/ 577225 w 3146006"/>
                <a:gd name="connsiteY1" fmla="*/ 1691434 h 2093609"/>
                <a:gd name="connsiteX2" fmla="*/ 1566492 w 3146006"/>
                <a:gd name="connsiteY2" fmla="*/ 286 h 2093609"/>
                <a:gd name="connsiteX3" fmla="*/ 2653435 w 3146006"/>
                <a:gd name="connsiteY3" fmla="*/ 1829379 h 2093609"/>
                <a:gd name="connsiteX4" fmla="*/ 3146006 w 3146006"/>
                <a:gd name="connsiteY4" fmla="*/ 2081876 h 2093609"/>
                <a:gd name="connsiteX0" fmla="*/ 0 w 3146006"/>
                <a:gd name="connsiteY0" fmla="*/ 2044482 h 2093484"/>
                <a:gd name="connsiteX1" fmla="*/ 632913 w 3146006"/>
                <a:gd name="connsiteY1" fmla="*/ 1724845 h 2093484"/>
                <a:gd name="connsiteX2" fmla="*/ 1566492 w 3146006"/>
                <a:gd name="connsiteY2" fmla="*/ 161 h 2093484"/>
                <a:gd name="connsiteX3" fmla="*/ 2653435 w 3146006"/>
                <a:gd name="connsiteY3" fmla="*/ 1829254 h 2093484"/>
                <a:gd name="connsiteX4" fmla="*/ 3146006 w 3146006"/>
                <a:gd name="connsiteY4" fmla="*/ 2081751 h 2093484"/>
                <a:gd name="connsiteX0" fmla="*/ 0 w 3146006"/>
                <a:gd name="connsiteY0" fmla="*/ 2044322 h 2081590"/>
                <a:gd name="connsiteX1" fmla="*/ 632913 w 3146006"/>
                <a:gd name="connsiteY1" fmla="*/ 1724685 h 2081590"/>
                <a:gd name="connsiteX2" fmla="*/ 1566492 w 3146006"/>
                <a:gd name="connsiteY2" fmla="*/ 1 h 2081590"/>
                <a:gd name="connsiteX3" fmla="*/ 2597748 w 3146006"/>
                <a:gd name="connsiteY3" fmla="*/ 1728483 h 2081590"/>
                <a:gd name="connsiteX4" fmla="*/ 3146006 w 3146006"/>
                <a:gd name="connsiteY4" fmla="*/ 2081591 h 2081590"/>
                <a:gd name="connsiteX0" fmla="*/ 0 w 3190556"/>
                <a:gd name="connsiteY0" fmla="*/ 2044322 h 2064836"/>
                <a:gd name="connsiteX1" fmla="*/ 632913 w 3190556"/>
                <a:gd name="connsiteY1" fmla="*/ 1724685 h 2064836"/>
                <a:gd name="connsiteX2" fmla="*/ 1566492 w 3190556"/>
                <a:gd name="connsiteY2" fmla="*/ 1 h 2064836"/>
                <a:gd name="connsiteX3" fmla="*/ 2597748 w 3190556"/>
                <a:gd name="connsiteY3" fmla="*/ 1728483 h 2064836"/>
                <a:gd name="connsiteX4" fmla="*/ 3190556 w 3190556"/>
                <a:gd name="connsiteY4" fmla="*/ 2064822 h 2064836"/>
                <a:gd name="connsiteX0" fmla="*/ 0 w 3190556"/>
                <a:gd name="connsiteY0" fmla="*/ 2044322 h 2064836"/>
                <a:gd name="connsiteX1" fmla="*/ 677463 w 3190556"/>
                <a:gd name="connsiteY1" fmla="*/ 1724685 h 2064836"/>
                <a:gd name="connsiteX2" fmla="*/ 1566492 w 3190556"/>
                <a:gd name="connsiteY2" fmla="*/ 1 h 2064836"/>
                <a:gd name="connsiteX3" fmla="*/ 2597748 w 3190556"/>
                <a:gd name="connsiteY3" fmla="*/ 1728483 h 2064836"/>
                <a:gd name="connsiteX4" fmla="*/ 3190556 w 3190556"/>
                <a:gd name="connsiteY4" fmla="*/ 2064822 h 2064836"/>
                <a:gd name="connsiteX0" fmla="*/ 0 w 3123732"/>
                <a:gd name="connsiteY0" fmla="*/ 2044322 h 2064836"/>
                <a:gd name="connsiteX1" fmla="*/ 677463 w 3123732"/>
                <a:gd name="connsiteY1" fmla="*/ 1724685 h 2064836"/>
                <a:gd name="connsiteX2" fmla="*/ 1566492 w 3123732"/>
                <a:gd name="connsiteY2" fmla="*/ 1 h 2064836"/>
                <a:gd name="connsiteX3" fmla="*/ 2597748 w 3123732"/>
                <a:gd name="connsiteY3" fmla="*/ 1728483 h 2064836"/>
                <a:gd name="connsiteX4" fmla="*/ 3123732 w 3123732"/>
                <a:gd name="connsiteY4" fmla="*/ 2064822 h 2064836"/>
                <a:gd name="connsiteX0" fmla="*/ 0 w 3123732"/>
                <a:gd name="connsiteY0" fmla="*/ 2044322 h 2064836"/>
                <a:gd name="connsiteX1" fmla="*/ 677463 w 3123732"/>
                <a:gd name="connsiteY1" fmla="*/ 1724685 h 2064836"/>
                <a:gd name="connsiteX2" fmla="*/ 1611042 w 3123732"/>
                <a:gd name="connsiteY2" fmla="*/ 1 h 2064836"/>
                <a:gd name="connsiteX3" fmla="*/ 2597748 w 3123732"/>
                <a:gd name="connsiteY3" fmla="*/ 1728483 h 2064836"/>
                <a:gd name="connsiteX4" fmla="*/ 3123732 w 3123732"/>
                <a:gd name="connsiteY4" fmla="*/ 2064822 h 2064836"/>
                <a:gd name="connsiteX0" fmla="*/ 0 w 3123732"/>
                <a:gd name="connsiteY0" fmla="*/ 1994017 h 2014517"/>
                <a:gd name="connsiteX1" fmla="*/ 677463 w 3123732"/>
                <a:gd name="connsiteY1" fmla="*/ 1674380 h 2014517"/>
                <a:gd name="connsiteX2" fmla="*/ 1599904 w 3123732"/>
                <a:gd name="connsiteY2" fmla="*/ 1 h 2014517"/>
                <a:gd name="connsiteX3" fmla="*/ 2597748 w 3123732"/>
                <a:gd name="connsiteY3" fmla="*/ 1678178 h 2014517"/>
                <a:gd name="connsiteX4" fmla="*/ 3123732 w 3123732"/>
                <a:gd name="connsiteY4" fmla="*/ 2014517 h 2014517"/>
                <a:gd name="connsiteX0" fmla="*/ 0 w 3123732"/>
                <a:gd name="connsiteY0" fmla="*/ 1994022 h 2014647"/>
                <a:gd name="connsiteX1" fmla="*/ 677463 w 3123732"/>
                <a:gd name="connsiteY1" fmla="*/ 1674385 h 2014647"/>
                <a:gd name="connsiteX2" fmla="*/ 1599904 w 3123732"/>
                <a:gd name="connsiteY2" fmla="*/ 6 h 2014647"/>
                <a:gd name="connsiteX3" fmla="*/ 2519786 w 3123732"/>
                <a:gd name="connsiteY3" fmla="*/ 1694953 h 2014647"/>
                <a:gd name="connsiteX4" fmla="*/ 3123732 w 3123732"/>
                <a:gd name="connsiteY4" fmla="*/ 2014522 h 2014647"/>
                <a:gd name="connsiteX0" fmla="*/ 0 w 3101457"/>
                <a:gd name="connsiteY0" fmla="*/ 2027559 h 2027741"/>
                <a:gd name="connsiteX1" fmla="*/ 655188 w 3101457"/>
                <a:gd name="connsiteY1" fmla="*/ 1674385 h 2027741"/>
                <a:gd name="connsiteX2" fmla="*/ 1577629 w 3101457"/>
                <a:gd name="connsiteY2" fmla="*/ 6 h 2027741"/>
                <a:gd name="connsiteX3" fmla="*/ 2497511 w 3101457"/>
                <a:gd name="connsiteY3" fmla="*/ 1694953 h 2027741"/>
                <a:gd name="connsiteX4" fmla="*/ 3101457 w 3101457"/>
                <a:gd name="connsiteY4" fmla="*/ 2014522 h 2027741"/>
                <a:gd name="connsiteX0" fmla="*/ 0 w 3068045"/>
                <a:gd name="connsiteY0" fmla="*/ 2027559 h 2027741"/>
                <a:gd name="connsiteX1" fmla="*/ 655188 w 3068045"/>
                <a:gd name="connsiteY1" fmla="*/ 1674385 h 2027741"/>
                <a:gd name="connsiteX2" fmla="*/ 1577629 w 3068045"/>
                <a:gd name="connsiteY2" fmla="*/ 6 h 2027741"/>
                <a:gd name="connsiteX3" fmla="*/ 2497511 w 3068045"/>
                <a:gd name="connsiteY3" fmla="*/ 1694953 h 2027741"/>
                <a:gd name="connsiteX4" fmla="*/ 3068045 w 3068045"/>
                <a:gd name="connsiteY4" fmla="*/ 2014522 h 2027741"/>
                <a:gd name="connsiteX0" fmla="*/ 0 w 3056908"/>
                <a:gd name="connsiteY0" fmla="*/ 2010790 h 2014647"/>
                <a:gd name="connsiteX1" fmla="*/ 644051 w 3056908"/>
                <a:gd name="connsiteY1" fmla="*/ 1674385 h 2014647"/>
                <a:gd name="connsiteX2" fmla="*/ 1566492 w 3056908"/>
                <a:gd name="connsiteY2" fmla="*/ 6 h 2014647"/>
                <a:gd name="connsiteX3" fmla="*/ 2486374 w 3056908"/>
                <a:gd name="connsiteY3" fmla="*/ 1694953 h 2014647"/>
                <a:gd name="connsiteX4" fmla="*/ 3056908 w 3056908"/>
                <a:gd name="connsiteY4" fmla="*/ 2014522 h 2014647"/>
                <a:gd name="connsiteX0" fmla="*/ 0 w 3056908"/>
                <a:gd name="connsiteY0" fmla="*/ 1943717 h 1947454"/>
                <a:gd name="connsiteX1" fmla="*/ 644051 w 3056908"/>
                <a:gd name="connsiteY1" fmla="*/ 1607312 h 1947454"/>
                <a:gd name="connsiteX2" fmla="*/ 1533080 w 3056908"/>
                <a:gd name="connsiteY2" fmla="*/ 7 h 1947454"/>
                <a:gd name="connsiteX3" fmla="*/ 2486374 w 3056908"/>
                <a:gd name="connsiteY3" fmla="*/ 1627880 h 1947454"/>
                <a:gd name="connsiteX4" fmla="*/ 3056908 w 3056908"/>
                <a:gd name="connsiteY4" fmla="*/ 1947449 h 1947454"/>
                <a:gd name="connsiteX0" fmla="*/ 0 w 3056908"/>
                <a:gd name="connsiteY0" fmla="*/ 1944487 h 1948223"/>
                <a:gd name="connsiteX1" fmla="*/ 508658 w 3056908"/>
                <a:gd name="connsiteY1" fmla="*/ 1420999 h 1948223"/>
                <a:gd name="connsiteX2" fmla="*/ 1533080 w 3056908"/>
                <a:gd name="connsiteY2" fmla="*/ 777 h 1948223"/>
                <a:gd name="connsiteX3" fmla="*/ 2486374 w 3056908"/>
                <a:gd name="connsiteY3" fmla="*/ 1628650 h 1948223"/>
                <a:gd name="connsiteX4" fmla="*/ 3056908 w 3056908"/>
                <a:gd name="connsiteY4" fmla="*/ 1948219 h 1948223"/>
                <a:gd name="connsiteX0" fmla="*/ 0 w 3056908"/>
                <a:gd name="connsiteY0" fmla="*/ 1706543 h 1710279"/>
                <a:gd name="connsiteX1" fmla="*/ 508658 w 3056908"/>
                <a:gd name="connsiteY1" fmla="*/ 1183055 h 1710279"/>
                <a:gd name="connsiteX2" fmla="*/ 1560159 w 3056908"/>
                <a:gd name="connsiteY2" fmla="*/ 939 h 1710279"/>
                <a:gd name="connsiteX3" fmla="*/ 2486374 w 3056908"/>
                <a:gd name="connsiteY3" fmla="*/ 1390706 h 1710279"/>
                <a:gd name="connsiteX4" fmla="*/ 3056908 w 3056908"/>
                <a:gd name="connsiteY4" fmla="*/ 1710275 h 1710279"/>
                <a:gd name="connsiteX0" fmla="*/ 0 w 3056908"/>
                <a:gd name="connsiteY0" fmla="*/ 1705861 h 1709594"/>
                <a:gd name="connsiteX1" fmla="*/ 508658 w 3056908"/>
                <a:gd name="connsiteY1" fmla="*/ 1182373 h 1709594"/>
                <a:gd name="connsiteX2" fmla="*/ 1560159 w 3056908"/>
                <a:gd name="connsiteY2" fmla="*/ 257 h 1709594"/>
                <a:gd name="connsiteX3" fmla="*/ 2405138 w 3056908"/>
                <a:gd name="connsiteY3" fmla="*/ 1083889 h 1709594"/>
                <a:gd name="connsiteX4" fmla="*/ 3056908 w 3056908"/>
                <a:gd name="connsiteY4" fmla="*/ 1709593 h 1709594"/>
                <a:gd name="connsiteX0" fmla="*/ 0 w 3029829"/>
                <a:gd name="connsiteY0" fmla="*/ 1705861 h 1705878"/>
                <a:gd name="connsiteX1" fmla="*/ 508658 w 3029829"/>
                <a:gd name="connsiteY1" fmla="*/ 1182373 h 1705878"/>
                <a:gd name="connsiteX2" fmla="*/ 1560159 w 3029829"/>
                <a:gd name="connsiteY2" fmla="*/ 257 h 1705878"/>
                <a:gd name="connsiteX3" fmla="*/ 2405138 w 3029829"/>
                <a:gd name="connsiteY3" fmla="*/ 1083889 h 1705878"/>
                <a:gd name="connsiteX4" fmla="*/ 3029829 w 3029829"/>
                <a:gd name="connsiteY4" fmla="*/ 1590540 h 1705878"/>
                <a:gd name="connsiteX0" fmla="*/ 0 w 3029829"/>
                <a:gd name="connsiteY0" fmla="*/ 1705605 h 1705623"/>
                <a:gd name="connsiteX1" fmla="*/ 508658 w 3029829"/>
                <a:gd name="connsiteY1" fmla="*/ 1182117 h 1705623"/>
                <a:gd name="connsiteX2" fmla="*/ 1560159 w 3029829"/>
                <a:gd name="connsiteY2" fmla="*/ 1 h 1705623"/>
                <a:gd name="connsiteX3" fmla="*/ 2337442 w 3029829"/>
                <a:gd name="connsiteY3" fmla="*/ 1185679 h 1705623"/>
                <a:gd name="connsiteX4" fmla="*/ 3029829 w 3029829"/>
                <a:gd name="connsiteY4" fmla="*/ 1590284 h 1705623"/>
                <a:gd name="connsiteX0" fmla="*/ 0 w 3029829"/>
                <a:gd name="connsiteY0" fmla="*/ 1399470 h 1399484"/>
                <a:gd name="connsiteX1" fmla="*/ 508658 w 3029829"/>
                <a:gd name="connsiteY1" fmla="*/ 875982 h 1399484"/>
                <a:gd name="connsiteX2" fmla="*/ 1546619 w 3029829"/>
                <a:gd name="connsiteY2" fmla="*/ 1 h 1399484"/>
                <a:gd name="connsiteX3" fmla="*/ 2337442 w 3029829"/>
                <a:gd name="connsiteY3" fmla="*/ 879544 h 1399484"/>
                <a:gd name="connsiteX4" fmla="*/ 3029829 w 3029829"/>
                <a:gd name="connsiteY4" fmla="*/ 1284149 h 1399484"/>
                <a:gd name="connsiteX0" fmla="*/ 0 w 3029829"/>
                <a:gd name="connsiteY0" fmla="*/ 1399875 h 1399885"/>
                <a:gd name="connsiteX1" fmla="*/ 752365 w 3029829"/>
                <a:gd name="connsiteY1" fmla="*/ 774341 h 1399885"/>
                <a:gd name="connsiteX2" fmla="*/ 1546619 w 3029829"/>
                <a:gd name="connsiteY2" fmla="*/ 406 h 1399885"/>
                <a:gd name="connsiteX3" fmla="*/ 2337442 w 3029829"/>
                <a:gd name="connsiteY3" fmla="*/ 879949 h 1399885"/>
                <a:gd name="connsiteX4" fmla="*/ 3029829 w 3029829"/>
                <a:gd name="connsiteY4" fmla="*/ 1284554 h 1399885"/>
                <a:gd name="connsiteX0" fmla="*/ 0 w 2975671"/>
                <a:gd name="connsiteY0" fmla="*/ 1229782 h 1284535"/>
                <a:gd name="connsiteX1" fmla="*/ 698207 w 2975671"/>
                <a:gd name="connsiteY1" fmla="*/ 774323 h 1284535"/>
                <a:gd name="connsiteX2" fmla="*/ 1492461 w 2975671"/>
                <a:gd name="connsiteY2" fmla="*/ 388 h 1284535"/>
                <a:gd name="connsiteX3" fmla="*/ 2283284 w 2975671"/>
                <a:gd name="connsiteY3" fmla="*/ 879931 h 1284535"/>
                <a:gd name="connsiteX4" fmla="*/ 2975671 w 2975671"/>
                <a:gd name="connsiteY4" fmla="*/ 1284536 h 1284535"/>
                <a:gd name="connsiteX0" fmla="*/ 0 w 2962132"/>
                <a:gd name="connsiteY0" fmla="*/ 1229782 h 1233514"/>
                <a:gd name="connsiteX1" fmla="*/ 698207 w 2962132"/>
                <a:gd name="connsiteY1" fmla="*/ 774323 h 1233514"/>
                <a:gd name="connsiteX2" fmla="*/ 1492461 w 2962132"/>
                <a:gd name="connsiteY2" fmla="*/ 388 h 1233514"/>
                <a:gd name="connsiteX3" fmla="*/ 2283284 w 2962132"/>
                <a:gd name="connsiteY3" fmla="*/ 879931 h 1233514"/>
                <a:gd name="connsiteX4" fmla="*/ 2962132 w 2962132"/>
                <a:gd name="connsiteY4" fmla="*/ 1233514 h 1233514"/>
                <a:gd name="connsiteX0" fmla="*/ 0 w 2962132"/>
                <a:gd name="connsiteY0" fmla="*/ 1229445 h 1233177"/>
                <a:gd name="connsiteX1" fmla="*/ 698207 w 2962132"/>
                <a:gd name="connsiteY1" fmla="*/ 773986 h 1233177"/>
                <a:gd name="connsiteX2" fmla="*/ 1492461 w 2962132"/>
                <a:gd name="connsiteY2" fmla="*/ 51 h 1233177"/>
                <a:gd name="connsiteX3" fmla="*/ 2378059 w 2962132"/>
                <a:gd name="connsiteY3" fmla="*/ 811565 h 1233177"/>
                <a:gd name="connsiteX4" fmla="*/ 2962132 w 2962132"/>
                <a:gd name="connsiteY4" fmla="*/ 1233177 h 1233177"/>
                <a:gd name="connsiteX0" fmla="*/ 0 w 2962132"/>
                <a:gd name="connsiteY0" fmla="*/ 1229831 h 1233563"/>
                <a:gd name="connsiteX1" fmla="*/ 603433 w 2962132"/>
                <a:gd name="connsiteY1" fmla="*/ 706341 h 1233563"/>
                <a:gd name="connsiteX2" fmla="*/ 1492461 w 2962132"/>
                <a:gd name="connsiteY2" fmla="*/ 437 h 1233563"/>
                <a:gd name="connsiteX3" fmla="*/ 2378059 w 2962132"/>
                <a:gd name="connsiteY3" fmla="*/ 811951 h 1233563"/>
                <a:gd name="connsiteX4" fmla="*/ 2962132 w 2962132"/>
                <a:gd name="connsiteY4" fmla="*/ 1233563 h 1233563"/>
                <a:gd name="connsiteX0" fmla="*/ 0 w 2962132"/>
                <a:gd name="connsiteY0" fmla="*/ 1229877 h 1233609"/>
                <a:gd name="connsiteX1" fmla="*/ 603433 w 2962132"/>
                <a:gd name="connsiteY1" fmla="*/ 706387 h 1233609"/>
                <a:gd name="connsiteX2" fmla="*/ 1492461 w 2962132"/>
                <a:gd name="connsiteY2" fmla="*/ 483 h 1233609"/>
                <a:gd name="connsiteX3" fmla="*/ 2378059 w 2962132"/>
                <a:gd name="connsiteY3" fmla="*/ 811997 h 1233609"/>
                <a:gd name="connsiteX4" fmla="*/ 2962132 w 2962132"/>
                <a:gd name="connsiteY4" fmla="*/ 1233609 h 1233609"/>
                <a:gd name="connsiteX0" fmla="*/ 0 w 2962132"/>
                <a:gd name="connsiteY0" fmla="*/ 1229450 h 1233182"/>
                <a:gd name="connsiteX1" fmla="*/ 738826 w 2962132"/>
                <a:gd name="connsiteY1" fmla="*/ 773991 h 1233182"/>
                <a:gd name="connsiteX2" fmla="*/ 1492461 w 2962132"/>
                <a:gd name="connsiteY2" fmla="*/ 56 h 1233182"/>
                <a:gd name="connsiteX3" fmla="*/ 2378059 w 2962132"/>
                <a:gd name="connsiteY3" fmla="*/ 811570 h 1233182"/>
                <a:gd name="connsiteX4" fmla="*/ 2962132 w 2962132"/>
                <a:gd name="connsiteY4" fmla="*/ 1233182 h 1233182"/>
                <a:gd name="connsiteX0" fmla="*/ 0 w 2962132"/>
                <a:gd name="connsiteY0" fmla="*/ 1229451 h 1233183"/>
                <a:gd name="connsiteX1" fmla="*/ 738826 w 2962132"/>
                <a:gd name="connsiteY1" fmla="*/ 773992 h 1233183"/>
                <a:gd name="connsiteX2" fmla="*/ 1492461 w 2962132"/>
                <a:gd name="connsiteY2" fmla="*/ 57 h 1233183"/>
                <a:gd name="connsiteX3" fmla="*/ 2378059 w 2962132"/>
                <a:gd name="connsiteY3" fmla="*/ 811571 h 1233183"/>
                <a:gd name="connsiteX4" fmla="*/ 2962132 w 2962132"/>
                <a:gd name="connsiteY4" fmla="*/ 1233183 h 1233183"/>
                <a:gd name="connsiteX0" fmla="*/ 0 w 2962132"/>
                <a:gd name="connsiteY0" fmla="*/ 1093399 h 1097131"/>
                <a:gd name="connsiteX1" fmla="*/ 738826 w 2962132"/>
                <a:gd name="connsiteY1" fmla="*/ 637940 h 1097131"/>
                <a:gd name="connsiteX2" fmla="*/ 1506001 w 2962132"/>
                <a:gd name="connsiteY2" fmla="*/ 64 h 1097131"/>
                <a:gd name="connsiteX3" fmla="*/ 2378059 w 2962132"/>
                <a:gd name="connsiteY3" fmla="*/ 675519 h 1097131"/>
                <a:gd name="connsiteX4" fmla="*/ 2962132 w 2962132"/>
                <a:gd name="connsiteY4" fmla="*/ 1097131 h 1097131"/>
                <a:gd name="connsiteX0" fmla="*/ 0 w 2962132"/>
                <a:gd name="connsiteY0" fmla="*/ 1094775 h 1098507"/>
                <a:gd name="connsiteX1" fmla="*/ 738826 w 2962132"/>
                <a:gd name="connsiteY1" fmla="*/ 639316 h 1098507"/>
                <a:gd name="connsiteX2" fmla="*/ 1506001 w 2962132"/>
                <a:gd name="connsiteY2" fmla="*/ 1440 h 1098507"/>
                <a:gd name="connsiteX3" fmla="*/ 2378059 w 2962132"/>
                <a:gd name="connsiteY3" fmla="*/ 676895 h 1098507"/>
                <a:gd name="connsiteX4" fmla="*/ 2962132 w 2962132"/>
                <a:gd name="connsiteY4" fmla="*/ 1098507 h 1098507"/>
                <a:gd name="connsiteX0" fmla="*/ 0 w 2962132"/>
                <a:gd name="connsiteY0" fmla="*/ 1077833 h 1081565"/>
                <a:gd name="connsiteX1" fmla="*/ 738826 w 2962132"/>
                <a:gd name="connsiteY1" fmla="*/ 622374 h 1081565"/>
                <a:gd name="connsiteX2" fmla="*/ 1478922 w 2962132"/>
                <a:gd name="connsiteY2" fmla="*/ 1505 h 1081565"/>
                <a:gd name="connsiteX3" fmla="*/ 2378059 w 2962132"/>
                <a:gd name="connsiteY3" fmla="*/ 659953 h 1081565"/>
                <a:gd name="connsiteX4" fmla="*/ 2962132 w 2962132"/>
                <a:gd name="connsiteY4" fmla="*/ 1081565 h 1081565"/>
                <a:gd name="connsiteX0" fmla="*/ 0 w 2962132"/>
                <a:gd name="connsiteY0" fmla="*/ 1076573 h 1080305"/>
                <a:gd name="connsiteX1" fmla="*/ 738826 w 2962132"/>
                <a:gd name="connsiteY1" fmla="*/ 621114 h 1080305"/>
                <a:gd name="connsiteX2" fmla="*/ 1478922 w 2962132"/>
                <a:gd name="connsiteY2" fmla="*/ 245 h 1080305"/>
                <a:gd name="connsiteX3" fmla="*/ 2378059 w 2962132"/>
                <a:gd name="connsiteY3" fmla="*/ 658693 h 1080305"/>
                <a:gd name="connsiteX4" fmla="*/ 2962132 w 2962132"/>
                <a:gd name="connsiteY4" fmla="*/ 1080305 h 1080305"/>
                <a:gd name="connsiteX0" fmla="*/ 0 w 2962132"/>
                <a:gd name="connsiteY0" fmla="*/ 1076630 h 1080362"/>
                <a:gd name="connsiteX1" fmla="*/ 738826 w 2962132"/>
                <a:gd name="connsiteY1" fmla="*/ 621171 h 1080362"/>
                <a:gd name="connsiteX2" fmla="*/ 1478922 w 2962132"/>
                <a:gd name="connsiteY2" fmla="*/ 302 h 1080362"/>
                <a:gd name="connsiteX3" fmla="*/ 2378059 w 2962132"/>
                <a:gd name="connsiteY3" fmla="*/ 658750 h 1080362"/>
                <a:gd name="connsiteX4" fmla="*/ 2962132 w 2962132"/>
                <a:gd name="connsiteY4" fmla="*/ 1080362 h 1080362"/>
                <a:gd name="connsiteX0" fmla="*/ 0 w 2962132"/>
                <a:gd name="connsiteY0" fmla="*/ 1076560 h 1080292"/>
                <a:gd name="connsiteX1" fmla="*/ 738826 w 2962132"/>
                <a:gd name="connsiteY1" fmla="*/ 621101 h 1080292"/>
                <a:gd name="connsiteX2" fmla="*/ 1478922 w 2962132"/>
                <a:gd name="connsiteY2" fmla="*/ 232 h 1080292"/>
                <a:gd name="connsiteX3" fmla="*/ 2337441 w 2962132"/>
                <a:gd name="connsiteY3" fmla="*/ 692695 h 1080292"/>
                <a:gd name="connsiteX4" fmla="*/ 2962132 w 2962132"/>
                <a:gd name="connsiteY4" fmla="*/ 1080292 h 1080292"/>
                <a:gd name="connsiteX0" fmla="*/ 0 w 2962132"/>
                <a:gd name="connsiteY0" fmla="*/ 1076560 h 1080292"/>
                <a:gd name="connsiteX1" fmla="*/ 738826 w 2962132"/>
                <a:gd name="connsiteY1" fmla="*/ 621101 h 1080292"/>
                <a:gd name="connsiteX2" fmla="*/ 1478922 w 2962132"/>
                <a:gd name="connsiteY2" fmla="*/ 232 h 1080292"/>
                <a:gd name="connsiteX3" fmla="*/ 2337441 w 2962132"/>
                <a:gd name="connsiteY3" fmla="*/ 692695 h 1080292"/>
                <a:gd name="connsiteX4" fmla="*/ 2962132 w 2962132"/>
                <a:gd name="connsiteY4" fmla="*/ 1080292 h 1080292"/>
                <a:gd name="connsiteX0" fmla="*/ 0 w 2962132"/>
                <a:gd name="connsiteY0" fmla="*/ 1124908 h 1128640"/>
                <a:gd name="connsiteX1" fmla="*/ 738826 w 2962132"/>
                <a:gd name="connsiteY1" fmla="*/ 669449 h 1128640"/>
                <a:gd name="connsiteX2" fmla="*/ 1478922 w 2962132"/>
                <a:gd name="connsiteY2" fmla="*/ 48580 h 1128640"/>
                <a:gd name="connsiteX3" fmla="*/ 1863839 w 2962132"/>
                <a:gd name="connsiteY3" fmla="*/ 118789 h 1128640"/>
                <a:gd name="connsiteX4" fmla="*/ 2337441 w 2962132"/>
                <a:gd name="connsiteY4" fmla="*/ 741043 h 1128640"/>
                <a:gd name="connsiteX5" fmla="*/ 2962132 w 2962132"/>
                <a:gd name="connsiteY5" fmla="*/ 1128640 h 1128640"/>
                <a:gd name="connsiteX0" fmla="*/ 0 w 2962132"/>
                <a:gd name="connsiteY0" fmla="*/ 1087414 h 1091146"/>
                <a:gd name="connsiteX1" fmla="*/ 738826 w 2962132"/>
                <a:gd name="connsiteY1" fmla="*/ 631955 h 1091146"/>
                <a:gd name="connsiteX2" fmla="*/ 1213953 w 2962132"/>
                <a:gd name="connsiteY2" fmla="*/ 115310 h 1091146"/>
                <a:gd name="connsiteX3" fmla="*/ 1478922 w 2962132"/>
                <a:gd name="connsiteY3" fmla="*/ 11086 h 1091146"/>
                <a:gd name="connsiteX4" fmla="*/ 1863839 w 2962132"/>
                <a:gd name="connsiteY4" fmla="*/ 81295 h 1091146"/>
                <a:gd name="connsiteX5" fmla="*/ 2337441 w 2962132"/>
                <a:gd name="connsiteY5" fmla="*/ 703549 h 1091146"/>
                <a:gd name="connsiteX6" fmla="*/ 2962132 w 2962132"/>
                <a:gd name="connsiteY6" fmla="*/ 1091146 h 1091146"/>
                <a:gd name="connsiteX0" fmla="*/ 0 w 2962132"/>
                <a:gd name="connsiteY0" fmla="*/ 1076911 h 1080643"/>
                <a:gd name="connsiteX1" fmla="*/ 738826 w 2962132"/>
                <a:gd name="connsiteY1" fmla="*/ 621452 h 1080643"/>
                <a:gd name="connsiteX2" fmla="*/ 1213953 w 2962132"/>
                <a:gd name="connsiteY2" fmla="*/ 104807 h 1080643"/>
                <a:gd name="connsiteX3" fmla="*/ 1478922 w 2962132"/>
                <a:gd name="connsiteY3" fmla="*/ 583 h 1080643"/>
                <a:gd name="connsiteX4" fmla="*/ 1863839 w 2962132"/>
                <a:gd name="connsiteY4" fmla="*/ 121815 h 1080643"/>
                <a:gd name="connsiteX5" fmla="*/ 2337441 w 2962132"/>
                <a:gd name="connsiteY5" fmla="*/ 693046 h 1080643"/>
                <a:gd name="connsiteX6" fmla="*/ 2962132 w 2962132"/>
                <a:gd name="connsiteY6" fmla="*/ 1080643 h 1080643"/>
                <a:gd name="connsiteX0" fmla="*/ 0 w 2962132"/>
                <a:gd name="connsiteY0" fmla="*/ 1076327 h 1080059"/>
                <a:gd name="connsiteX1" fmla="*/ 738826 w 2962132"/>
                <a:gd name="connsiteY1" fmla="*/ 620868 h 1080059"/>
                <a:gd name="connsiteX2" fmla="*/ 1227493 w 2962132"/>
                <a:gd name="connsiteY2" fmla="*/ 121230 h 1080059"/>
                <a:gd name="connsiteX3" fmla="*/ 1478922 w 2962132"/>
                <a:gd name="connsiteY3" fmla="*/ -1 h 1080059"/>
                <a:gd name="connsiteX4" fmla="*/ 1863839 w 2962132"/>
                <a:gd name="connsiteY4" fmla="*/ 121231 h 1080059"/>
                <a:gd name="connsiteX5" fmla="*/ 2337441 w 2962132"/>
                <a:gd name="connsiteY5" fmla="*/ 692462 h 1080059"/>
                <a:gd name="connsiteX6" fmla="*/ 2962132 w 2962132"/>
                <a:gd name="connsiteY6" fmla="*/ 1080059 h 1080059"/>
                <a:gd name="connsiteX0" fmla="*/ 0 w 2962132"/>
                <a:gd name="connsiteY0" fmla="*/ 1078349 h 1082081"/>
                <a:gd name="connsiteX1" fmla="*/ 738826 w 2962132"/>
                <a:gd name="connsiteY1" fmla="*/ 622890 h 1082081"/>
                <a:gd name="connsiteX2" fmla="*/ 1173336 w 2962132"/>
                <a:gd name="connsiteY2" fmla="*/ 174274 h 1082081"/>
                <a:gd name="connsiteX3" fmla="*/ 1478922 w 2962132"/>
                <a:gd name="connsiteY3" fmla="*/ 2021 h 1082081"/>
                <a:gd name="connsiteX4" fmla="*/ 1863839 w 2962132"/>
                <a:gd name="connsiteY4" fmla="*/ 123253 h 1082081"/>
                <a:gd name="connsiteX5" fmla="*/ 2337441 w 2962132"/>
                <a:gd name="connsiteY5" fmla="*/ 694484 h 1082081"/>
                <a:gd name="connsiteX6" fmla="*/ 2962132 w 2962132"/>
                <a:gd name="connsiteY6" fmla="*/ 1082081 h 1082081"/>
                <a:gd name="connsiteX0" fmla="*/ 0 w 2962132"/>
                <a:gd name="connsiteY0" fmla="*/ 1094647 h 1098379"/>
                <a:gd name="connsiteX1" fmla="*/ 738826 w 2962132"/>
                <a:gd name="connsiteY1" fmla="*/ 639188 h 1098379"/>
                <a:gd name="connsiteX2" fmla="*/ 1173336 w 2962132"/>
                <a:gd name="connsiteY2" fmla="*/ 190572 h 1098379"/>
                <a:gd name="connsiteX3" fmla="*/ 1519540 w 2962132"/>
                <a:gd name="connsiteY3" fmla="*/ 1312 h 1098379"/>
                <a:gd name="connsiteX4" fmla="*/ 1863839 w 2962132"/>
                <a:gd name="connsiteY4" fmla="*/ 139551 h 1098379"/>
                <a:gd name="connsiteX5" fmla="*/ 2337441 w 2962132"/>
                <a:gd name="connsiteY5" fmla="*/ 710782 h 1098379"/>
                <a:gd name="connsiteX6" fmla="*/ 2962132 w 2962132"/>
                <a:gd name="connsiteY6" fmla="*/ 1098379 h 1098379"/>
                <a:gd name="connsiteX0" fmla="*/ 0 w 2962132"/>
                <a:gd name="connsiteY0" fmla="*/ 1093335 h 1097067"/>
                <a:gd name="connsiteX1" fmla="*/ 738826 w 2962132"/>
                <a:gd name="connsiteY1" fmla="*/ 637876 h 1097067"/>
                <a:gd name="connsiteX2" fmla="*/ 1146258 w 2962132"/>
                <a:gd name="connsiteY2" fmla="*/ 138236 h 1097067"/>
                <a:gd name="connsiteX3" fmla="*/ 1519540 w 2962132"/>
                <a:gd name="connsiteY3" fmla="*/ 0 h 1097067"/>
                <a:gd name="connsiteX4" fmla="*/ 1863839 w 2962132"/>
                <a:gd name="connsiteY4" fmla="*/ 138239 h 1097067"/>
                <a:gd name="connsiteX5" fmla="*/ 2337441 w 2962132"/>
                <a:gd name="connsiteY5" fmla="*/ 709470 h 1097067"/>
                <a:gd name="connsiteX6" fmla="*/ 2962132 w 2962132"/>
                <a:gd name="connsiteY6" fmla="*/ 1097067 h 1097067"/>
                <a:gd name="connsiteX0" fmla="*/ 0 w 2962132"/>
                <a:gd name="connsiteY0" fmla="*/ 1093854 h 1097586"/>
                <a:gd name="connsiteX1" fmla="*/ 738826 w 2962132"/>
                <a:gd name="connsiteY1" fmla="*/ 638395 h 1097586"/>
                <a:gd name="connsiteX2" fmla="*/ 1146258 w 2962132"/>
                <a:gd name="connsiteY2" fmla="*/ 138755 h 1097586"/>
                <a:gd name="connsiteX3" fmla="*/ 1519540 w 2962132"/>
                <a:gd name="connsiteY3" fmla="*/ 519 h 1097586"/>
                <a:gd name="connsiteX4" fmla="*/ 1890918 w 2962132"/>
                <a:gd name="connsiteY4" fmla="*/ 172774 h 1097586"/>
                <a:gd name="connsiteX5" fmla="*/ 2337441 w 2962132"/>
                <a:gd name="connsiteY5" fmla="*/ 709989 h 1097586"/>
                <a:gd name="connsiteX6" fmla="*/ 2962132 w 2962132"/>
                <a:gd name="connsiteY6" fmla="*/ 1097586 h 1097586"/>
                <a:gd name="connsiteX0" fmla="*/ 0 w 2962132"/>
                <a:gd name="connsiteY0" fmla="*/ 1093854 h 1097586"/>
                <a:gd name="connsiteX1" fmla="*/ 738826 w 2962132"/>
                <a:gd name="connsiteY1" fmla="*/ 638395 h 1097586"/>
                <a:gd name="connsiteX2" fmla="*/ 1146258 w 2962132"/>
                <a:gd name="connsiteY2" fmla="*/ 138755 h 1097586"/>
                <a:gd name="connsiteX3" fmla="*/ 1519540 w 2962132"/>
                <a:gd name="connsiteY3" fmla="*/ 519 h 1097586"/>
                <a:gd name="connsiteX4" fmla="*/ 1890918 w 2962132"/>
                <a:gd name="connsiteY4" fmla="*/ 172774 h 1097586"/>
                <a:gd name="connsiteX5" fmla="*/ 2350981 w 2962132"/>
                <a:gd name="connsiteY5" fmla="*/ 658967 h 1097586"/>
                <a:gd name="connsiteX6" fmla="*/ 2962132 w 2962132"/>
                <a:gd name="connsiteY6" fmla="*/ 1097586 h 1097586"/>
                <a:gd name="connsiteX0" fmla="*/ 0 w 2962132"/>
                <a:gd name="connsiteY0" fmla="*/ 1093753 h 1097485"/>
                <a:gd name="connsiteX1" fmla="*/ 738826 w 2962132"/>
                <a:gd name="connsiteY1" fmla="*/ 638294 h 1097485"/>
                <a:gd name="connsiteX2" fmla="*/ 1146258 w 2962132"/>
                <a:gd name="connsiteY2" fmla="*/ 138654 h 1097485"/>
                <a:gd name="connsiteX3" fmla="*/ 1519540 w 2962132"/>
                <a:gd name="connsiteY3" fmla="*/ 418 h 1097485"/>
                <a:gd name="connsiteX4" fmla="*/ 2012772 w 2962132"/>
                <a:gd name="connsiteY4" fmla="*/ 121650 h 1097485"/>
                <a:gd name="connsiteX5" fmla="*/ 2350981 w 2962132"/>
                <a:gd name="connsiteY5" fmla="*/ 658866 h 1097485"/>
                <a:gd name="connsiteX6" fmla="*/ 2962132 w 2962132"/>
                <a:gd name="connsiteY6" fmla="*/ 1097485 h 1097485"/>
                <a:gd name="connsiteX0" fmla="*/ 0 w 2962132"/>
                <a:gd name="connsiteY0" fmla="*/ 1093752 h 1097484"/>
                <a:gd name="connsiteX1" fmla="*/ 738826 w 2962132"/>
                <a:gd name="connsiteY1" fmla="*/ 638293 h 1097484"/>
                <a:gd name="connsiteX2" fmla="*/ 1024404 w 2962132"/>
                <a:gd name="connsiteY2" fmla="*/ 138653 h 1097484"/>
                <a:gd name="connsiteX3" fmla="*/ 1519540 w 2962132"/>
                <a:gd name="connsiteY3" fmla="*/ 417 h 1097484"/>
                <a:gd name="connsiteX4" fmla="*/ 2012772 w 2962132"/>
                <a:gd name="connsiteY4" fmla="*/ 121649 h 1097484"/>
                <a:gd name="connsiteX5" fmla="*/ 2350981 w 2962132"/>
                <a:gd name="connsiteY5" fmla="*/ 658865 h 1097484"/>
                <a:gd name="connsiteX6" fmla="*/ 2962132 w 2962132"/>
                <a:gd name="connsiteY6" fmla="*/ 1097484 h 1097484"/>
                <a:gd name="connsiteX0" fmla="*/ 0 w 2962132"/>
                <a:gd name="connsiteY0" fmla="*/ 1093853 h 1097585"/>
                <a:gd name="connsiteX1" fmla="*/ 738826 w 2962132"/>
                <a:gd name="connsiteY1" fmla="*/ 638394 h 1097585"/>
                <a:gd name="connsiteX2" fmla="*/ 1024404 w 2962132"/>
                <a:gd name="connsiteY2" fmla="*/ 138754 h 1097585"/>
                <a:gd name="connsiteX3" fmla="*/ 1519540 w 2962132"/>
                <a:gd name="connsiteY3" fmla="*/ 518 h 1097585"/>
                <a:gd name="connsiteX4" fmla="*/ 2012772 w 2962132"/>
                <a:gd name="connsiteY4" fmla="*/ 172773 h 1097585"/>
                <a:gd name="connsiteX5" fmla="*/ 2350981 w 2962132"/>
                <a:gd name="connsiteY5" fmla="*/ 658966 h 1097585"/>
                <a:gd name="connsiteX6" fmla="*/ 2962132 w 2962132"/>
                <a:gd name="connsiteY6" fmla="*/ 1097585 h 1097585"/>
                <a:gd name="connsiteX0" fmla="*/ 0 w 2962132"/>
                <a:gd name="connsiteY0" fmla="*/ 1093441 h 1097173"/>
                <a:gd name="connsiteX1" fmla="*/ 738826 w 2962132"/>
                <a:gd name="connsiteY1" fmla="*/ 637982 h 1097173"/>
                <a:gd name="connsiteX2" fmla="*/ 1037944 w 2962132"/>
                <a:gd name="connsiteY2" fmla="*/ 155350 h 1097173"/>
                <a:gd name="connsiteX3" fmla="*/ 1519540 w 2962132"/>
                <a:gd name="connsiteY3" fmla="*/ 106 h 1097173"/>
                <a:gd name="connsiteX4" fmla="*/ 2012772 w 2962132"/>
                <a:gd name="connsiteY4" fmla="*/ 172361 h 1097173"/>
                <a:gd name="connsiteX5" fmla="*/ 2350981 w 2962132"/>
                <a:gd name="connsiteY5" fmla="*/ 658554 h 1097173"/>
                <a:gd name="connsiteX6" fmla="*/ 2962132 w 2962132"/>
                <a:gd name="connsiteY6" fmla="*/ 1097173 h 1097173"/>
                <a:gd name="connsiteX0" fmla="*/ 0 w 2962132"/>
                <a:gd name="connsiteY0" fmla="*/ 1093441 h 1097173"/>
                <a:gd name="connsiteX1" fmla="*/ 738826 w 2962132"/>
                <a:gd name="connsiteY1" fmla="*/ 637982 h 1097173"/>
                <a:gd name="connsiteX2" fmla="*/ 1037944 w 2962132"/>
                <a:gd name="connsiteY2" fmla="*/ 155350 h 1097173"/>
                <a:gd name="connsiteX3" fmla="*/ 1519540 w 2962132"/>
                <a:gd name="connsiteY3" fmla="*/ 106 h 1097173"/>
                <a:gd name="connsiteX4" fmla="*/ 2012772 w 2962132"/>
                <a:gd name="connsiteY4" fmla="*/ 172361 h 1097173"/>
                <a:gd name="connsiteX5" fmla="*/ 2350981 w 2962132"/>
                <a:gd name="connsiteY5" fmla="*/ 658554 h 1097173"/>
                <a:gd name="connsiteX6" fmla="*/ 2540804 w 2962132"/>
                <a:gd name="connsiteY6" fmla="*/ 971712 h 1097173"/>
                <a:gd name="connsiteX7" fmla="*/ 2962132 w 2962132"/>
                <a:gd name="connsiteY7" fmla="*/ 1097173 h 1097173"/>
                <a:gd name="connsiteX0" fmla="*/ 0 w 2948592"/>
                <a:gd name="connsiteY0" fmla="*/ 1093441 h 1216225"/>
                <a:gd name="connsiteX1" fmla="*/ 738826 w 2948592"/>
                <a:gd name="connsiteY1" fmla="*/ 637982 h 1216225"/>
                <a:gd name="connsiteX2" fmla="*/ 1037944 w 2948592"/>
                <a:gd name="connsiteY2" fmla="*/ 155350 h 1216225"/>
                <a:gd name="connsiteX3" fmla="*/ 1519540 w 2948592"/>
                <a:gd name="connsiteY3" fmla="*/ 106 h 1216225"/>
                <a:gd name="connsiteX4" fmla="*/ 2012772 w 2948592"/>
                <a:gd name="connsiteY4" fmla="*/ 172361 h 1216225"/>
                <a:gd name="connsiteX5" fmla="*/ 2350981 w 2948592"/>
                <a:gd name="connsiteY5" fmla="*/ 658554 h 1216225"/>
                <a:gd name="connsiteX6" fmla="*/ 2540804 w 2948592"/>
                <a:gd name="connsiteY6" fmla="*/ 971712 h 1216225"/>
                <a:gd name="connsiteX7" fmla="*/ 2948592 w 2948592"/>
                <a:gd name="connsiteY7" fmla="*/ 1216225 h 1216225"/>
                <a:gd name="connsiteX0" fmla="*/ 0 w 2948592"/>
                <a:gd name="connsiteY0" fmla="*/ 1093441 h 1216225"/>
                <a:gd name="connsiteX1" fmla="*/ 239125 w 2948592"/>
                <a:gd name="connsiteY1" fmla="*/ 920690 h 1216225"/>
                <a:gd name="connsiteX2" fmla="*/ 738826 w 2948592"/>
                <a:gd name="connsiteY2" fmla="*/ 637982 h 1216225"/>
                <a:gd name="connsiteX3" fmla="*/ 1037944 w 2948592"/>
                <a:gd name="connsiteY3" fmla="*/ 155350 h 1216225"/>
                <a:gd name="connsiteX4" fmla="*/ 1519540 w 2948592"/>
                <a:gd name="connsiteY4" fmla="*/ 106 h 1216225"/>
                <a:gd name="connsiteX5" fmla="*/ 2012772 w 2948592"/>
                <a:gd name="connsiteY5" fmla="*/ 172361 h 1216225"/>
                <a:gd name="connsiteX6" fmla="*/ 2350981 w 2948592"/>
                <a:gd name="connsiteY6" fmla="*/ 658554 h 1216225"/>
                <a:gd name="connsiteX7" fmla="*/ 2540804 w 2948592"/>
                <a:gd name="connsiteY7" fmla="*/ 971712 h 1216225"/>
                <a:gd name="connsiteX8" fmla="*/ 2948592 w 2948592"/>
                <a:gd name="connsiteY8" fmla="*/ 1216225 h 1216225"/>
                <a:gd name="connsiteX0" fmla="*/ 0 w 2948592"/>
                <a:gd name="connsiteY0" fmla="*/ 1093441 h 1216225"/>
                <a:gd name="connsiteX1" fmla="*/ 320360 w 2948592"/>
                <a:gd name="connsiteY1" fmla="*/ 1124780 h 1216225"/>
                <a:gd name="connsiteX2" fmla="*/ 738826 w 2948592"/>
                <a:gd name="connsiteY2" fmla="*/ 637982 h 1216225"/>
                <a:gd name="connsiteX3" fmla="*/ 1037944 w 2948592"/>
                <a:gd name="connsiteY3" fmla="*/ 155350 h 1216225"/>
                <a:gd name="connsiteX4" fmla="*/ 1519540 w 2948592"/>
                <a:gd name="connsiteY4" fmla="*/ 106 h 1216225"/>
                <a:gd name="connsiteX5" fmla="*/ 2012772 w 2948592"/>
                <a:gd name="connsiteY5" fmla="*/ 172361 h 1216225"/>
                <a:gd name="connsiteX6" fmla="*/ 2350981 w 2948592"/>
                <a:gd name="connsiteY6" fmla="*/ 658554 h 1216225"/>
                <a:gd name="connsiteX7" fmla="*/ 2540804 w 2948592"/>
                <a:gd name="connsiteY7" fmla="*/ 971712 h 1216225"/>
                <a:gd name="connsiteX8" fmla="*/ 2948592 w 2948592"/>
                <a:gd name="connsiteY8" fmla="*/ 1216225 h 1216225"/>
                <a:gd name="connsiteX0" fmla="*/ 0 w 2948592"/>
                <a:gd name="connsiteY0" fmla="*/ 1195486 h 1216225"/>
                <a:gd name="connsiteX1" fmla="*/ 320360 w 2948592"/>
                <a:gd name="connsiteY1" fmla="*/ 1124780 h 1216225"/>
                <a:gd name="connsiteX2" fmla="*/ 738826 w 2948592"/>
                <a:gd name="connsiteY2" fmla="*/ 637982 h 1216225"/>
                <a:gd name="connsiteX3" fmla="*/ 1037944 w 2948592"/>
                <a:gd name="connsiteY3" fmla="*/ 155350 h 1216225"/>
                <a:gd name="connsiteX4" fmla="*/ 1519540 w 2948592"/>
                <a:gd name="connsiteY4" fmla="*/ 106 h 1216225"/>
                <a:gd name="connsiteX5" fmla="*/ 2012772 w 2948592"/>
                <a:gd name="connsiteY5" fmla="*/ 172361 h 1216225"/>
                <a:gd name="connsiteX6" fmla="*/ 2350981 w 2948592"/>
                <a:gd name="connsiteY6" fmla="*/ 658554 h 1216225"/>
                <a:gd name="connsiteX7" fmla="*/ 2540804 w 2948592"/>
                <a:gd name="connsiteY7" fmla="*/ 971712 h 1216225"/>
                <a:gd name="connsiteX8" fmla="*/ 2948592 w 2948592"/>
                <a:gd name="connsiteY8" fmla="*/ 1216225 h 1216225"/>
                <a:gd name="connsiteX0" fmla="*/ 0 w 2948592"/>
                <a:gd name="connsiteY0" fmla="*/ 1195486 h 1216225"/>
                <a:gd name="connsiteX1" fmla="*/ 320360 w 2948592"/>
                <a:gd name="connsiteY1" fmla="*/ 1124780 h 1216225"/>
                <a:gd name="connsiteX2" fmla="*/ 738826 w 2948592"/>
                <a:gd name="connsiteY2" fmla="*/ 637982 h 1216225"/>
                <a:gd name="connsiteX3" fmla="*/ 1037944 w 2948592"/>
                <a:gd name="connsiteY3" fmla="*/ 155350 h 1216225"/>
                <a:gd name="connsiteX4" fmla="*/ 1519540 w 2948592"/>
                <a:gd name="connsiteY4" fmla="*/ 106 h 1216225"/>
                <a:gd name="connsiteX5" fmla="*/ 2012772 w 2948592"/>
                <a:gd name="connsiteY5" fmla="*/ 172361 h 1216225"/>
                <a:gd name="connsiteX6" fmla="*/ 2323903 w 2948592"/>
                <a:gd name="connsiteY6" fmla="*/ 658554 h 1216225"/>
                <a:gd name="connsiteX7" fmla="*/ 2540804 w 2948592"/>
                <a:gd name="connsiteY7" fmla="*/ 971712 h 1216225"/>
                <a:gd name="connsiteX8" fmla="*/ 2948592 w 2948592"/>
                <a:gd name="connsiteY8" fmla="*/ 1216225 h 1216225"/>
                <a:gd name="connsiteX0" fmla="*/ 0 w 2948592"/>
                <a:gd name="connsiteY0" fmla="*/ 1195486 h 1216225"/>
                <a:gd name="connsiteX1" fmla="*/ 415135 w 2948592"/>
                <a:gd name="connsiteY1" fmla="*/ 1175803 h 1216225"/>
                <a:gd name="connsiteX2" fmla="*/ 738826 w 2948592"/>
                <a:gd name="connsiteY2" fmla="*/ 637982 h 1216225"/>
                <a:gd name="connsiteX3" fmla="*/ 1037944 w 2948592"/>
                <a:gd name="connsiteY3" fmla="*/ 155350 h 1216225"/>
                <a:gd name="connsiteX4" fmla="*/ 1519540 w 2948592"/>
                <a:gd name="connsiteY4" fmla="*/ 106 h 1216225"/>
                <a:gd name="connsiteX5" fmla="*/ 2012772 w 2948592"/>
                <a:gd name="connsiteY5" fmla="*/ 172361 h 1216225"/>
                <a:gd name="connsiteX6" fmla="*/ 2323903 w 2948592"/>
                <a:gd name="connsiteY6" fmla="*/ 658554 h 1216225"/>
                <a:gd name="connsiteX7" fmla="*/ 2540804 w 2948592"/>
                <a:gd name="connsiteY7" fmla="*/ 971712 h 1216225"/>
                <a:gd name="connsiteX8" fmla="*/ 2948592 w 2948592"/>
                <a:gd name="connsiteY8" fmla="*/ 1216225 h 1216225"/>
                <a:gd name="connsiteX0" fmla="*/ 0 w 2948592"/>
                <a:gd name="connsiteY0" fmla="*/ 1195486 h 1216225"/>
                <a:gd name="connsiteX1" fmla="*/ 415135 w 2948592"/>
                <a:gd name="connsiteY1" fmla="*/ 1175803 h 1216225"/>
                <a:gd name="connsiteX2" fmla="*/ 738826 w 2948592"/>
                <a:gd name="connsiteY2" fmla="*/ 637982 h 1216225"/>
                <a:gd name="connsiteX3" fmla="*/ 1037944 w 2948592"/>
                <a:gd name="connsiteY3" fmla="*/ 155350 h 1216225"/>
                <a:gd name="connsiteX4" fmla="*/ 1519540 w 2948592"/>
                <a:gd name="connsiteY4" fmla="*/ 106 h 1216225"/>
                <a:gd name="connsiteX5" fmla="*/ 2012772 w 2948592"/>
                <a:gd name="connsiteY5" fmla="*/ 172361 h 1216225"/>
                <a:gd name="connsiteX6" fmla="*/ 2310364 w 2948592"/>
                <a:gd name="connsiteY6" fmla="*/ 692569 h 1216225"/>
                <a:gd name="connsiteX7" fmla="*/ 2540804 w 2948592"/>
                <a:gd name="connsiteY7" fmla="*/ 971712 h 1216225"/>
                <a:gd name="connsiteX8" fmla="*/ 2948592 w 2948592"/>
                <a:gd name="connsiteY8" fmla="*/ 1216225 h 1216225"/>
                <a:gd name="connsiteX0" fmla="*/ 0 w 2948592"/>
                <a:gd name="connsiteY0" fmla="*/ 1195486 h 1216225"/>
                <a:gd name="connsiteX1" fmla="*/ 415135 w 2948592"/>
                <a:gd name="connsiteY1" fmla="*/ 1175803 h 1216225"/>
                <a:gd name="connsiteX2" fmla="*/ 738826 w 2948592"/>
                <a:gd name="connsiteY2" fmla="*/ 637982 h 1216225"/>
                <a:gd name="connsiteX3" fmla="*/ 1037944 w 2948592"/>
                <a:gd name="connsiteY3" fmla="*/ 155350 h 1216225"/>
                <a:gd name="connsiteX4" fmla="*/ 1519540 w 2948592"/>
                <a:gd name="connsiteY4" fmla="*/ 106 h 1216225"/>
                <a:gd name="connsiteX5" fmla="*/ 2012772 w 2948592"/>
                <a:gd name="connsiteY5" fmla="*/ 172361 h 1216225"/>
                <a:gd name="connsiteX6" fmla="*/ 2310364 w 2948592"/>
                <a:gd name="connsiteY6" fmla="*/ 692569 h 1216225"/>
                <a:gd name="connsiteX7" fmla="*/ 2567883 w 2948592"/>
                <a:gd name="connsiteY7" fmla="*/ 1039741 h 1216225"/>
                <a:gd name="connsiteX8" fmla="*/ 2948592 w 2948592"/>
                <a:gd name="connsiteY8" fmla="*/ 1216225 h 1216225"/>
                <a:gd name="connsiteX0" fmla="*/ 0 w 2948592"/>
                <a:gd name="connsiteY0" fmla="*/ 1195486 h 1216225"/>
                <a:gd name="connsiteX1" fmla="*/ 415135 w 2948592"/>
                <a:gd name="connsiteY1" fmla="*/ 1175803 h 1216225"/>
                <a:gd name="connsiteX2" fmla="*/ 738826 w 2948592"/>
                <a:gd name="connsiteY2" fmla="*/ 637982 h 1216225"/>
                <a:gd name="connsiteX3" fmla="*/ 1037944 w 2948592"/>
                <a:gd name="connsiteY3" fmla="*/ 155350 h 1216225"/>
                <a:gd name="connsiteX4" fmla="*/ 1519540 w 2948592"/>
                <a:gd name="connsiteY4" fmla="*/ 106 h 1216225"/>
                <a:gd name="connsiteX5" fmla="*/ 2012772 w 2948592"/>
                <a:gd name="connsiteY5" fmla="*/ 172361 h 1216225"/>
                <a:gd name="connsiteX6" fmla="*/ 2310364 w 2948592"/>
                <a:gd name="connsiteY6" fmla="*/ 692569 h 1216225"/>
                <a:gd name="connsiteX7" fmla="*/ 2567883 w 2948592"/>
                <a:gd name="connsiteY7" fmla="*/ 1039741 h 1216225"/>
                <a:gd name="connsiteX8" fmla="*/ 2948592 w 2948592"/>
                <a:gd name="connsiteY8" fmla="*/ 1216225 h 1216225"/>
                <a:gd name="connsiteX0" fmla="*/ 0 w 3056906"/>
                <a:gd name="connsiteY0" fmla="*/ 1195486 h 1267249"/>
                <a:gd name="connsiteX1" fmla="*/ 415135 w 3056906"/>
                <a:gd name="connsiteY1" fmla="*/ 1175803 h 1267249"/>
                <a:gd name="connsiteX2" fmla="*/ 738826 w 3056906"/>
                <a:gd name="connsiteY2" fmla="*/ 637982 h 1267249"/>
                <a:gd name="connsiteX3" fmla="*/ 1037944 w 3056906"/>
                <a:gd name="connsiteY3" fmla="*/ 155350 h 1267249"/>
                <a:gd name="connsiteX4" fmla="*/ 1519540 w 3056906"/>
                <a:gd name="connsiteY4" fmla="*/ 106 h 1267249"/>
                <a:gd name="connsiteX5" fmla="*/ 2012772 w 3056906"/>
                <a:gd name="connsiteY5" fmla="*/ 172361 h 1267249"/>
                <a:gd name="connsiteX6" fmla="*/ 2310364 w 3056906"/>
                <a:gd name="connsiteY6" fmla="*/ 692569 h 1267249"/>
                <a:gd name="connsiteX7" fmla="*/ 2567883 w 3056906"/>
                <a:gd name="connsiteY7" fmla="*/ 1039741 h 1267249"/>
                <a:gd name="connsiteX8" fmla="*/ 3056906 w 3056906"/>
                <a:gd name="connsiteY8" fmla="*/ 1267249 h 1267249"/>
                <a:gd name="connsiteX0" fmla="*/ 0 w 3056906"/>
                <a:gd name="connsiteY0" fmla="*/ 1195486 h 1267249"/>
                <a:gd name="connsiteX1" fmla="*/ 415135 w 3056906"/>
                <a:gd name="connsiteY1" fmla="*/ 1175803 h 1267249"/>
                <a:gd name="connsiteX2" fmla="*/ 738826 w 3056906"/>
                <a:gd name="connsiteY2" fmla="*/ 637982 h 1267249"/>
                <a:gd name="connsiteX3" fmla="*/ 1037944 w 3056906"/>
                <a:gd name="connsiteY3" fmla="*/ 155350 h 1267249"/>
                <a:gd name="connsiteX4" fmla="*/ 1519540 w 3056906"/>
                <a:gd name="connsiteY4" fmla="*/ 106 h 1267249"/>
                <a:gd name="connsiteX5" fmla="*/ 2012772 w 3056906"/>
                <a:gd name="connsiteY5" fmla="*/ 172361 h 1267249"/>
                <a:gd name="connsiteX6" fmla="*/ 2310364 w 3056906"/>
                <a:gd name="connsiteY6" fmla="*/ 692569 h 1267249"/>
                <a:gd name="connsiteX7" fmla="*/ 2567883 w 3056906"/>
                <a:gd name="connsiteY7" fmla="*/ 1073756 h 1267249"/>
                <a:gd name="connsiteX8" fmla="*/ 3056906 w 3056906"/>
                <a:gd name="connsiteY8" fmla="*/ 1267249 h 1267249"/>
                <a:gd name="connsiteX0" fmla="*/ 0 w 3232917"/>
                <a:gd name="connsiteY0" fmla="*/ 1195486 h 1233235"/>
                <a:gd name="connsiteX1" fmla="*/ 415135 w 3232917"/>
                <a:gd name="connsiteY1" fmla="*/ 1175803 h 1233235"/>
                <a:gd name="connsiteX2" fmla="*/ 738826 w 3232917"/>
                <a:gd name="connsiteY2" fmla="*/ 637982 h 1233235"/>
                <a:gd name="connsiteX3" fmla="*/ 1037944 w 3232917"/>
                <a:gd name="connsiteY3" fmla="*/ 155350 h 1233235"/>
                <a:gd name="connsiteX4" fmla="*/ 1519540 w 3232917"/>
                <a:gd name="connsiteY4" fmla="*/ 106 h 1233235"/>
                <a:gd name="connsiteX5" fmla="*/ 2012772 w 3232917"/>
                <a:gd name="connsiteY5" fmla="*/ 172361 h 1233235"/>
                <a:gd name="connsiteX6" fmla="*/ 2310364 w 3232917"/>
                <a:gd name="connsiteY6" fmla="*/ 692569 h 1233235"/>
                <a:gd name="connsiteX7" fmla="*/ 2567883 w 3232917"/>
                <a:gd name="connsiteY7" fmla="*/ 1073756 h 1233235"/>
                <a:gd name="connsiteX8" fmla="*/ 3232917 w 3232917"/>
                <a:gd name="connsiteY8" fmla="*/ 1233235 h 1233235"/>
                <a:gd name="connsiteX0" fmla="*/ 0 w 3232917"/>
                <a:gd name="connsiteY0" fmla="*/ 1195486 h 1233235"/>
                <a:gd name="connsiteX1" fmla="*/ 415135 w 3232917"/>
                <a:gd name="connsiteY1" fmla="*/ 1175803 h 1233235"/>
                <a:gd name="connsiteX2" fmla="*/ 738826 w 3232917"/>
                <a:gd name="connsiteY2" fmla="*/ 637982 h 1233235"/>
                <a:gd name="connsiteX3" fmla="*/ 1037944 w 3232917"/>
                <a:gd name="connsiteY3" fmla="*/ 155350 h 1233235"/>
                <a:gd name="connsiteX4" fmla="*/ 1519540 w 3232917"/>
                <a:gd name="connsiteY4" fmla="*/ 106 h 1233235"/>
                <a:gd name="connsiteX5" fmla="*/ 2012772 w 3232917"/>
                <a:gd name="connsiteY5" fmla="*/ 172361 h 1233235"/>
                <a:gd name="connsiteX6" fmla="*/ 2310364 w 3232917"/>
                <a:gd name="connsiteY6" fmla="*/ 692569 h 1233235"/>
                <a:gd name="connsiteX7" fmla="*/ 2567883 w 3232917"/>
                <a:gd name="connsiteY7" fmla="*/ 1124780 h 1233235"/>
                <a:gd name="connsiteX8" fmla="*/ 3232917 w 3232917"/>
                <a:gd name="connsiteY8" fmla="*/ 1233235 h 1233235"/>
                <a:gd name="connsiteX0" fmla="*/ 0 w 3232917"/>
                <a:gd name="connsiteY0" fmla="*/ 1195486 h 1233235"/>
                <a:gd name="connsiteX1" fmla="*/ 415135 w 3232917"/>
                <a:gd name="connsiteY1" fmla="*/ 1175803 h 1233235"/>
                <a:gd name="connsiteX2" fmla="*/ 738826 w 3232917"/>
                <a:gd name="connsiteY2" fmla="*/ 637982 h 1233235"/>
                <a:gd name="connsiteX3" fmla="*/ 1037944 w 3232917"/>
                <a:gd name="connsiteY3" fmla="*/ 155350 h 1233235"/>
                <a:gd name="connsiteX4" fmla="*/ 1519540 w 3232917"/>
                <a:gd name="connsiteY4" fmla="*/ 106 h 1233235"/>
                <a:gd name="connsiteX5" fmla="*/ 2012772 w 3232917"/>
                <a:gd name="connsiteY5" fmla="*/ 172361 h 1233235"/>
                <a:gd name="connsiteX6" fmla="*/ 2310364 w 3232917"/>
                <a:gd name="connsiteY6" fmla="*/ 692569 h 1233235"/>
                <a:gd name="connsiteX7" fmla="*/ 2567883 w 3232917"/>
                <a:gd name="connsiteY7" fmla="*/ 1124780 h 1233235"/>
                <a:gd name="connsiteX8" fmla="*/ 3232917 w 3232917"/>
                <a:gd name="connsiteY8" fmla="*/ 1233235 h 1233235"/>
                <a:gd name="connsiteX0" fmla="*/ 0 w 3232917"/>
                <a:gd name="connsiteY0" fmla="*/ 1195486 h 1233235"/>
                <a:gd name="connsiteX1" fmla="*/ 415135 w 3232917"/>
                <a:gd name="connsiteY1" fmla="*/ 1175803 h 1233235"/>
                <a:gd name="connsiteX2" fmla="*/ 738826 w 3232917"/>
                <a:gd name="connsiteY2" fmla="*/ 637982 h 1233235"/>
                <a:gd name="connsiteX3" fmla="*/ 1037944 w 3232917"/>
                <a:gd name="connsiteY3" fmla="*/ 155350 h 1233235"/>
                <a:gd name="connsiteX4" fmla="*/ 1519540 w 3232917"/>
                <a:gd name="connsiteY4" fmla="*/ 106 h 1233235"/>
                <a:gd name="connsiteX5" fmla="*/ 2012772 w 3232917"/>
                <a:gd name="connsiteY5" fmla="*/ 172361 h 1233235"/>
                <a:gd name="connsiteX6" fmla="*/ 2310364 w 3232917"/>
                <a:gd name="connsiteY6" fmla="*/ 692569 h 1233235"/>
                <a:gd name="connsiteX7" fmla="*/ 2567883 w 3232917"/>
                <a:gd name="connsiteY7" fmla="*/ 1124780 h 1233235"/>
                <a:gd name="connsiteX8" fmla="*/ 3232917 w 3232917"/>
                <a:gd name="connsiteY8" fmla="*/ 1233235 h 1233235"/>
                <a:gd name="connsiteX0" fmla="*/ 0 w 3232917"/>
                <a:gd name="connsiteY0" fmla="*/ 1195486 h 1233235"/>
                <a:gd name="connsiteX1" fmla="*/ 415135 w 3232917"/>
                <a:gd name="connsiteY1" fmla="*/ 1175803 h 1233235"/>
                <a:gd name="connsiteX2" fmla="*/ 738826 w 3232917"/>
                <a:gd name="connsiteY2" fmla="*/ 637982 h 1233235"/>
                <a:gd name="connsiteX3" fmla="*/ 1037944 w 3232917"/>
                <a:gd name="connsiteY3" fmla="*/ 155350 h 1233235"/>
                <a:gd name="connsiteX4" fmla="*/ 1519540 w 3232917"/>
                <a:gd name="connsiteY4" fmla="*/ 106 h 1233235"/>
                <a:gd name="connsiteX5" fmla="*/ 2012772 w 3232917"/>
                <a:gd name="connsiteY5" fmla="*/ 172361 h 1233235"/>
                <a:gd name="connsiteX6" fmla="*/ 2384590 w 3232917"/>
                <a:gd name="connsiteY6" fmla="*/ 692569 h 1233235"/>
                <a:gd name="connsiteX7" fmla="*/ 2567883 w 3232917"/>
                <a:gd name="connsiteY7" fmla="*/ 1124780 h 1233235"/>
                <a:gd name="connsiteX8" fmla="*/ 3232917 w 3232917"/>
                <a:gd name="connsiteY8" fmla="*/ 1233235 h 1233235"/>
                <a:gd name="connsiteX0" fmla="*/ 0 w 3232917"/>
                <a:gd name="connsiteY0" fmla="*/ 1195486 h 1233235"/>
                <a:gd name="connsiteX1" fmla="*/ 415135 w 3232917"/>
                <a:gd name="connsiteY1" fmla="*/ 1175803 h 1233235"/>
                <a:gd name="connsiteX2" fmla="*/ 738826 w 3232917"/>
                <a:gd name="connsiteY2" fmla="*/ 637982 h 1233235"/>
                <a:gd name="connsiteX3" fmla="*/ 1037944 w 3232917"/>
                <a:gd name="connsiteY3" fmla="*/ 155350 h 1233235"/>
                <a:gd name="connsiteX4" fmla="*/ 1519540 w 3232917"/>
                <a:gd name="connsiteY4" fmla="*/ 106 h 1233235"/>
                <a:gd name="connsiteX5" fmla="*/ 2012772 w 3232917"/>
                <a:gd name="connsiteY5" fmla="*/ 172361 h 1233235"/>
                <a:gd name="connsiteX6" fmla="*/ 2384590 w 3232917"/>
                <a:gd name="connsiteY6" fmla="*/ 692569 h 1233235"/>
                <a:gd name="connsiteX7" fmla="*/ 2567883 w 3232917"/>
                <a:gd name="connsiteY7" fmla="*/ 1124780 h 1233235"/>
                <a:gd name="connsiteX8" fmla="*/ 3232917 w 3232917"/>
                <a:gd name="connsiteY8" fmla="*/ 1233235 h 1233235"/>
                <a:gd name="connsiteX0" fmla="*/ 0 w 3232917"/>
                <a:gd name="connsiteY0" fmla="*/ 1195486 h 1233235"/>
                <a:gd name="connsiteX1" fmla="*/ 415135 w 3232917"/>
                <a:gd name="connsiteY1" fmla="*/ 1175803 h 1233235"/>
                <a:gd name="connsiteX2" fmla="*/ 738826 w 3232917"/>
                <a:gd name="connsiteY2" fmla="*/ 637982 h 1233235"/>
                <a:gd name="connsiteX3" fmla="*/ 1037944 w 3232917"/>
                <a:gd name="connsiteY3" fmla="*/ 155350 h 1233235"/>
                <a:gd name="connsiteX4" fmla="*/ 1519540 w 3232917"/>
                <a:gd name="connsiteY4" fmla="*/ 106 h 1233235"/>
                <a:gd name="connsiteX5" fmla="*/ 2012772 w 3232917"/>
                <a:gd name="connsiteY5" fmla="*/ 172361 h 1233235"/>
                <a:gd name="connsiteX6" fmla="*/ 2359848 w 3232917"/>
                <a:gd name="connsiteY6" fmla="*/ 743593 h 1233235"/>
                <a:gd name="connsiteX7" fmla="*/ 2567883 w 3232917"/>
                <a:gd name="connsiteY7" fmla="*/ 1124780 h 1233235"/>
                <a:gd name="connsiteX8" fmla="*/ 3232917 w 3232917"/>
                <a:gd name="connsiteY8" fmla="*/ 1233235 h 1233235"/>
                <a:gd name="connsiteX0" fmla="*/ 0 w 3232917"/>
                <a:gd name="connsiteY0" fmla="*/ 1195486 h 1233235"/>
                <a:gd name="connsiteX1" fmla="*/ 415135 w 3232917"/>
                <a:gd name="connsiteY1" fmla="*/ 1175803 h 1233235"/>
                <a:gd name="connsiteX2" fmla="*/ 738826 w 3232917"/>
                <a:gd name="connsiteY2" fmla="*/ 637982 h 1233235"/>
                <a:gd name="connsiteX3" fmla="*/ 1037944 w 3232917"/>
                <a:gd name="connsiteY3" fmla="*/ 155350 h 1233235"/>
                <a:gd name="connsiteX4" fmla="*/ 1519540 w 3232917"/>
                <a:gd name="connsiteY4" fmla="*/ 106 h 1233235"/>
                <a:gd name="connsiteX5" fmla="*/ 2012772 w 3232917"/>
                <a:gd name="connsiteY5" fmla="*/ 172361 h 1233235"/>
                <a:gd name="connsiteX6" fmla="*/ 2335106 w 3232917"/>
                <a:gd name="connsiteY6" fmla="*/ 743593 h 1233235"/>
                <a:gd name="connsiteX7" fmla="*/ 2567883 w 3232917"/>
                <a:gd name="connsiteY7" fmla="*/ 1124780 h 1233235"/>
                <a:gd name="connsiteX8" fmla="*/ 3232917 w 3232917"/>
                <a:gd name="connsiteY8" fmla="*/ 1233235 h 1233235"/>
                <a:gd name="connsiteX0" fmla="*/ 0 w 3232917"/>
                <a:gd name="connsiteY0" fmla="*/ 1195486 h 1233235"/>
                <a:gd name="connsiteX1" fmla="*/ 415135 w 3232917"/>
                <a:gd name="connsiteY1" fmla="*/ 1175803 h 1233235"/>
                <a:gd name="connsiteX2" fmla="*/ 738826 w 3232917"/>
                <a:gd name="connsiteY2" fmla="*/ 637982 h 1233235"/>
                <a:gd name="connsiteX3" fmla="*/ 1037944 w 3232917"/>
                <a:gd name="connsiteY3" fmla="*/ 155350 h 1233235"/>
                <a:gd name="connsiteX4" fmla="*/ 1519540 w 3232917"/>
                <a:gd name="connsiteY4" fmla="*/ 106 h 1233235"/>
                <a:gd name="connsiteX5" fmla="*/ 2012772 w 3232917"/>
                <a:gd name="connsiteY5" fmla="*/ 172361 h 1233235"/>
                <a:gd name="connsiteX6" fmla="*/ 2335106 w 3232917"/>
                <a:gd name="connsiteY6" fmla="*/ 743593 h 1233235"/>
                <a:gd name="connsiteX7" fmla="*/ 2567883 w 3232917"/>
                <a:gd name="connsiteY7" fmla="*/ 1124780 h 1233235"/>
                <a:gd name="connsiteX8" fmla="*/ 3232917 w 3232917"/>
                <a:gd name="connsiteY8" fmla="*/ 1233235 h 1233235"/>
                <a:gd name="connsiteX0" fmla="*/ 0 w 3232917"/>
                <a:gd name="connsiteY0" fmla="*/ 1195486 h 1233235"/>
                <a:gd name="connsiteX1" fmla="*/ 415135 w 3232917"/>
                <a:gd name="connsiteY1" fmla="*/ 1175803 h 1233235"/>
                <a:gd name="connsiteX2" fmla="*/ 788311 w 3232917"/>
                <a:gd name="connsiteY2" fmla="*/ 671998 h 1233235"/>
                <a:gd name="connsiteX3" fmla="*/ 1037944 w 3232917"/>
                <a:gd name="connsiteY3" fmla="*/ 155350 h 1233235"/>
                <a:gd name="connsiteX4" fmla="*/ 1519540 w 3232917"/>
                <a:gd name="connsiteY4" fmla="*/ 106 h 1233235"/>
                <a:gd name="connsiteX5" fmla="*/ 2012772 w 3232917"/>
                <a:gd name="connsiteY5" fmla="*/ 172361 h 1233235"/>
                <a:gd name="connsiteX6" fmla="*/ 2335106 w 3232917"/>
                <a:gd name="connsiteY6" fmla="*/ 743593 h 1233235"/>
                <a:gd name="connsiteX7" fmla="*/ 2567883 w 3232917"/>
                <a:gd name="connsiteY7" fmla="*/ 1124780 h 1233235"/>
                <a:gd name="connsiteX8" fmla="*/ 3232917 w 3232917"/>
                <a:gd name="connsiteY8" fmla="*/ 1233235 h 1233235"/>
                <a:gd name="connsiteX0" fmla="*/ 0 w 3232917"/>
                <a:gd name="connsiteY0" fmla="*/ 1195486 h 1233235"/>
                <a:gd name="connsiteX1" fmla="*/ 415135 w 3232917"/>
                <a:gd name="connsiteY1" fmla="*/ 1175803 h 1233235"/>
                <a:gd name="connsiteX2" fmla="*/ 763569 w 3232917"/>
                <a:gd name="connsiteY2" fmla="*/ 654991 h 1233235"/>
                <a:gd name="connsiteX3" fmla="*/ 1037944 w 3232917"/>
                <a:gd name="connsiteY3" fmla="*/ 155350 h 1233235"/>
                <a:gd name="connsiteX4" fmla="*/ 1519540 w 3232917"/>
                <a:gd name="connsiteY4" fmla="*/ 106 h 1233235"/>
                <a:gd name="connsiteX5" fmla="*/ 2012772 w 3232917"/>
                <a:gd name="connsiteY5" fmla="*/ 172361 h 1233235"/>
                <a:gd name="connsiteX6" fmla="*/ 2335106 w 3232917"/>
                <a:gd name="connsiteY6" fmla="*/ 743593 h 1233235"/>
                <a:gd name="connsiteX7" fmla="*/ 2567883 w 3232917"/>
                <a:gd name="connsiteY7" fmla="*/ 1124780 h 1233235"/>
                <a:gd name="connsiteX8" fmla="*/ 3232917 w 3232917"/>
                <a:gd name="connsiteY8" fmla="*/ 1233235 h 1233235"/>
                <a:gd name="connsiteX0" fmla="*/ 0 w 3232917"/>
                <a:gd name="connsiteY0" fmla="*/ 1195486 h 1233235"/>
                <a:gd name="connsiteX1" fmla="*/ 415135 w 3232917"/>
                <a:gd name="connsiteY1" fmla="*/ 1175803 h 1233235"/>
                <a:gd name="connsiteX2" fmla="*/ 763569 w 3232917"/>
                <a:gd name="connsiteY2" fmla="*/ 654991 h 1233235"/>
                <a:gd name="connsiteX3" fmla="*/ 1037944 w 3232917"/>
                <a:gd name="connsiteY3" fmla="*/ 155350 h 1233235"/>
                <a:gd name="connsiteX4" fmla="*/ 1519540 w 3232917"/>
                <a:gd name="connsiteY4" fmla="*/ 106 h 1233235"/>
                <a:gd name="connsiteX5" fmla="*/ 2012772 w 3232917"/>
                <a:gd name="connsiteY5" fmla="*/ 172361 h 1233235"/>
                <a:gd name="connsiteX6" fmla="*/ 2335106 w 3232917"/>
                <a:gd name="connsiteY6" fmla="*/ 743593 h 1233235"/>
                <a:gd name="connsiteX7" fmla="*/ 2567883 w 3232917"/>
                <a:gd name="connsiteY7" fmla="*/ 1124780 h 1233235"/>
                <a:gd name="connsiteX8" fmla="*/ 3232917 w 3232917"/>
                <a:gd name="connsiteY8" fmla="*/ 1233235 h 1233235"/>
                <a:gd name="connsiteX0" fmla="*/ 0 w 3232917"/>
                <a:gd name="connsiteY0" fmla="*/ 1195486 h 1233235"/>
                <a:gd name="connsiteX1" fmla="*/ 415135 w 3232917"/>
                <a:gd name="connsiteY1" fmla="*/ 1175803 h 1233235"/>
                <a:gd name="connsiteX2" fmla="*/ 763569 w 3232917"/>
                <a:gd name="connsiteY2" fmla="*/ 654991 h 1233235"/>
                <a:gd name="connsiteX3" fmla="*/ 1037944 w 3232917"/>
                <a:gd name="connsiteY3" fmla="*/ 155350 h 1233235"/>
                <a:gd name="connsiteX4" fmla="*/ 1519540 w 3232917"/>
                <a:gd name="connsiteY4" fmla="*/ 106 h 1233235"/>
                <a:gd name="connsiteX5" fmla="*/ 2012772 w 3232917"/>
                <a:gd name="connsiteY5" fmla="*/ 172361 h 1233235"/>
                <a:gd name="connsiteX6" fmla="*/ 2335106 w 3232917"/>
                <a:gd name="connsiteY6" fmla="*/ 743593 h 1233235"/>
                <a:gd name="connsiteX7" fmla="*/ 2567883 w 3232917"/>
                <a:gd name="connsiteY7" fmla="*/ 1124780 h 1233235"/>
                <a:gd name="connsiteX8" fmla="*/ 3232917 w 3232917"/>
                <a:gd name="connsiteY8" fmla="*/ 1233235 h 1233235"/>
                <a:gd name="connsiteX0" fmla="*/ 0 w 3232917"/>
                <a:gd name="connsiteY0" fmla="*/ 1195486 h 1233235"/>
                <a:gd name="connsiteX1" fmla="*/ 415135 w 3232917"/>
                <a:gd name="connsiteY1" fmla="*/ 1175803 h 1233235"/>
                <a:gd name="connsiteX2" fmla="*/ 670973 w 3232917"/>
                <a:gd name="connsiteY2" fmla="*/ 942567 h 1233235"/>
                <a:gd name="connsiteX3" fmla="*/ 763569 w 3232917"/>
                <a:gd name="connsiteY3" fmla="*/ 654991 h 1233235"/>
                <a:gd name="connsiteX4" fmla="*/ 1037944 w 3232917"/>
                <a:gd name="connsiteY4" fmla="*/ 155350 h 1233235"/>
                <a:gd name="connsiteX5" fmla="*/ 1519540 w 3232917"/>
                <a:gd name="connsiteY5" fmla="*/ 106 h 1233235"/>
                <a:gd name="connsiteX6" fmla="*/ 2012772 w 3232917"/>
                <a:gd name="connsiteY6" fmla="*/ 172361 h 1233235"/>
                <a:gd name="connsiteX7" fmla="*/ 2335106 w 3232917"/>
                <a:gd name="connsiteY7" fmla="*/ 743593 h 1233235"/>
                <a:gd name="connsiteX8" fmla="*/ 2567883 w 3232917"/>
                <a:gd name="connsiteY8" fmla="*/ 1124780 h 1233235"/>
                <a:gd name="connsiteX9" fmla="*/ 3232917 w 3232917"/>
                <a:gd name="connsiteY9" fmla="*/ 1233235 h 1233235"/>
                <a:gd name="connsiteX0" fmla="*/ 0 w 3232917"/>
                <a:gd name="connsiteY0" fmla="*/ 1195486 h 1233235"/>
                <a:gd name="connsiteX1" fmla="*/ 415135 w 3232917"/>
                <a:gd name="connsiteY1" fmla="*/ 1175803 h 1233235"/>
                <a:gd name="connsiteX2" fmla="*/ 670973 w 3232917"/>
                <a:gd name="connsiteY2" fmla="*/ 942567 h 1233235"/>
                <a:gd name="connsiteX3" fmla="*/ 800682 w 3232917"/>
                <a:gd name="connsiteY3" fmla="*/ 671998 h 1233235"/>
                <a:gd name="connsiteX4" fmla="*/ 1037944 w 3232917"/>
                <a:gd name="connsiteY4" fmla="*/ 155350 h 1233235"/>
                <a:gd name="connsiteX5" fmla="*/ 1519540 w 3232917"/>
                <a:gd name="connsiteY5" fmla="*/ 106 h 1233235"/>
                <a:gd name="connsiteX6" fmla="*/ 2012772 w 3232917"/>
                <a:gd name="connsiteY6" fmla="*/ 172361 h 1233235"/>
                <a:gd name="connsiteX7" fmla="*/ 2335106 w 3232917"/>
                <a:gd name="connsiteY7" fmla="*/ 743593 h 1233235"/>
                <a:gd name="connsiteX8" fmla="*/ 2567883 w 3232917"/>
                <a:gd name="connsiteY8" fmla="*/ 1124780 h 1233235"/>
                <a:gd name="connsiteX9" fmla="*/ 3232917 w 3232917"/>
                <a:gd name="connsiteY9" fmla="*/ 1233235 h 1233235"/>
                <a:gd name="connsiteX0" fmla="*/ 0 w 3232917"/>
                <a:gd name="connsiteY0" fmla="*/ 1195486 h 1233235"/>
                <a:gd name="connsiteX1" fmla="*/ 415135 w 3232917"/>
                <a:gd name="connsiteY1" fmla="*/ 1175803 h 1233235"/>
                <a:gd name="connsiteX2" fmla="*/ 670973 w 3232917"/>
                <a:gd name="connsiteY2" fmla="*/ 942567 h 1233235"/>
                <a:gd name="connsiteX3" fmla="*/ 800682 w 3232917"/>
                <a:gd name="connsiteY3" fmla="*/ 671998 h 1233235"/>
                <a:gd name="connsiteX4" fmla="*/ 1037944 w 3232917"/>
                <a:gd name="connsiteY4" fmla="*/ 155351 h 1233235"/>
                <a:gd name="connsiteX5" fmla="*/ 1519540 w 3232917"/>
                <a:gd name="connsiteY5" fmla="*/ 106 h 1233235"/>
                <a:gd name="connsiteX6" fmla="*/ 2012772 w 3232917"/>
                <a:gd name="connsiteY6" fmla="*/ 172361 h 1233235"/>
                <a:gd name="connsiteX7" fmla="*/ 2335106 w 3232917"/>
                <a:gd name="connsiteY7" fmla="*/ 743593 h 1233235"/>
                <a:gd name="connsiteX8" fmla="*/ 2567883 w 3232917"/>
                <a:gd name="connsiteY8" fmla="*/ 1124780 h 1233235"/>
                <a:gd name="connsiteX9" fmla="*/ 3232917 w 3232917"/>
                <a:gd name="connsiteY9" fmla="*/ 1233235 h 1233235"/>
                <a:gd name="connsiteX0" fmla="*/ 0 w 3232917"/>
                <a:gd name="connsiteY0" fmla="*/ 1195486 h 1233235"/>
                <a:gd name="connsiteX1" fmla="*/ 415135 w 3232917"/>
                <a:gd name="connsiteY1" fmla="*/ 1175803 h 1233235"/>
                <a:gd name="connsiteX2" fmla="*/ 670973 w 3232917"/>
                <a:gd name="connsiteY2" fmla="*/ 942567 h 1233235"/>
                <a:gd name="connsiteX3" fmla="*/ 800682 w 3232917"/>
                <a:gd name="connsiteY3" fmla="*/ 671998 h 1233235"/>
                <a:gd name="connsiteX4" fmla="*/ 1050315 w 3232917"/>
                <a:gd name="connsiteY4" fmla="*/ 155351 h 1233235"/>
                <a:gd name="connsiteX5" fmla="*/ 1519540 w 3232917"/>
                <a:gd name="connsiteY5" fmla="*/ 106 h 1233235"/>
                <a:gd name="connsiteX6" fmla="*/ 2012772 w 3232917"/>
                <a:gd name="connsiteY6" fmla="*/ 172361 h 1233235"/>
                <a:gd name="connsiteX7" fmla="*/ 2335106 w 3232917"/>
                <a:gd name="connsiteY7" fmla="*/ 743593 h 1233235"/>
                <a:gd name="connsiteX8" fmla="*/ 2567883 w 3232917"/>
                <a:gd name="connsiteY8" fmla="*/ 1124780 h 1233235"/>
                <a:gd name="connsiteX9" fmla="*/ 3232917 w 3232917"/>
                <a:gd name="connsiteY9" fmla="*/ 1233235 h 1233235"/>
                <a:gd name="connsiteX0" fmla="*/ 0 w 3232917"/>
                <a:gd name="connsiteY0" fmla="*/ 1195486 h 1233235"/>
                <a:gd name="connsiteX1" fmla="*/ 415135 w 3232917"/>
                <a:gd name="connsiteY1" fmla="*/ 1175803 h 1233235"/>
                <a:gd name="connsiteX2" fmla="*/ 670973 w 3232917"/>
                <a:gd name="connsiteY2" fmla="*/ 942567 h 1233235"/>
                <a:gd name="connsiteX3" fmla="*/ 800682 w 3232917"/>
                <a:gd name="connsiteY3" fmla="*/ 671998 h 1233235"/>
                <a:gd name="connsiteX4" fmla="*/ 1050315 w 3232917"/>
                <a:gd name="connsiteY4" fmla="*/ 155351 h 1233235"/>
                <a:gd name="connsiteX5" fmla="*/ 1519540 w 3232917"/>
                <a:gd name="connsiteY5" fmla="*/ 106 h 1233235"/>
                <a:gd name="connsiteX6" fmla="*/ 2012772 w 3232917"/>
                <a:gd name="connsiteY6" fmla="*/ 172361 h 1233235"/>
                <a:gd name="connsiteX7" fmla="*/ 2335106 w 3232917"/>
                <a:gd name="connsiteY7" fmla="*/ 743593 h 1233235"/>
                <a:gd name="connsiteX8" fmla="*/ 2567883 w 3232917"/>
                <a:gd name="connsiteY8" fmla="*/ 1124780 h 1233235"/>
                <a:gd name="connsiteX9" fmla="*/ 3232917 w 3232917"/>
                <a:gd name="connsiteY9" fmla="*/ 1233235 h 1233235"/>
                <a:gd name="connsiteX0" fmla="*/ 0 w 3232917"/>
                <a:gd name="connsiteY0" fmla="*/ 1195486 h 1233235"/>
                <a:gd name="connsiteX1" fmla="*/ 415135 w 3232917"/>
                <a:gd name="connsiteY1" fmla="*/ 1175803 h 1233235"/>
                <a:gd name="connsiteX2" fmla="*/ 670973 w 3232917"/>
                <a:gd name="connsiteY2" fmla="*/ 942567 h 1233235"/>
                <a:gd name="connsiteX3" fmla="*/ 800682 w 3232917"/>
                <a:gd name="connsiteY3" fmla="*/ 671998 h 1233235"/>
                <a:gd name="connsiteX4" fmla="*/ 1087428 w 3232917"/>
                <a:gd name="connsiteY4" fmla="*/ 155351 h 1233235"/>
                <a:gd name="connsiteX5" fmla="*/ 1519540 w 3232917"/>
                <a:gd name="connsiteY5" fmla="*/ 106 h 1233235"/>
                <a:gd name="connsiteX6" fmla="*/ 2012772 w 3232917"/>
                <a:gd name="connsiteY6" fmla="*/ 172361 h 1233235"/>
                <a:gd name="connsiteX7" fmla="*/ 2335106 w 3232917"/>
                <a:gd name="connsiteY7" fmla="*/ 743593 h 1233235"/>
                <a:gd name="connsiteX8" fmla="*/ 2567883 w 3232917"/>
                <a:gd name="connsiteY8" fmla="*/ 1124780 h 1233235"/>
                <a:gd name="connsiteX9" fmla="*/ 3232917 w 3232917"/>
                <a:gd name="connsiteY9" fmla="*/ 1233235 h 1233235"/>
                <a:gd name="connsiteX0" fmla="*/ 0 w 3041978"/>
                <a:gd name="connsiteY0" fmla="*/ 1229500 h 1233235"/>
                <a:gd name="connsiteX1" fmla="*/ 224196 w 3041978"/>
                <a:gd name="connsiteY1" fmla="*/ 1175803 h 1233235"/>
                <a:gd name="connsiteX2" fmla="*/ 480034 w 3041978"/>
                <a:gd name="connsiteY2" fmla="*/ 942567 h 1233235"/>
                <a:gd name="connsiteX3" fmla="*/ 609743 w 3041978"/>
                <a:gd name="connsiteY3" fmla="*/ 671998 h 1233235"/>
                <a:gd name="connsiteX4" fmla="*/ 896489 w 3041978"/>
                <a:gd name="connsiteY4" fmla="*/ 155351 h 1233235"/>
                <a:gd name="connsiteX5" fmla="*/ 1328601 w 3041978"/>
                <a:gd name="connsiteY5" fmla="*/ 106 h 1233235"/>
                <a:gd name="connsiteX6" fmla="*/ 1821833 w 3041978"/>
                <a:gd name="connsiteY6" fmla="*/ 172361 h 1233235"/>
                <a:gd name="connsiteX7" fmla="*/ 2144167 w 3041978"/>
                <a:gd name="connsiteY7" fmla="*/ 743593 h 1233235"/>
                <a:gd name="connsiteX8" fmla="*/ 2376944 w 3041978"/>
                <a:gd name="connsiteY8" fmla="*/ 1124780 h 1233235"/>
                <a:gd name="connsiteX9" fmla="*/ 3041978 w 3041978"/>
                <a:gd name="connsiteY9" fmla="*/ 1233235 h 1233235"/>
                <a:gd name="connsiteX0" fmla="*/ 0 w 2731702"/>
                <a:gd name="connsiteY0" fmla="*/ 1229500 h 1267249"/>
                <a:gd name="connsiteX1" fmla="*/ 224196 w 2731702"/>
                <a:gd name="connsiteY1" fmla="*/ 1175803 h 1267249"/>
                <a:gd name="connsiteX2" fmla="*/ 480034 w 2731702"/>
                <a:gd name="connsiteY2" fmla="*/ 942567 h 1267249"/>
                <a:gd name="connsiteX3" fmla="*/ 609743 w 2731702"/>
                <a:gd name="connsiteY3" fmla="*/ 671998 h 1267249"/>
                <a:gd name="connsiteX4" fmla="*/ 896489 w 2731702"/>
                <a:gd name="connsiteY4" fmla="*/ 155351 h 1267249"/>
                <a:gd name="connsiteX5" fmla="*/ 1328601 w 2731702"/>
                <a:gd name="connsiteY5" fmla="*/ 106 h 1267249"/>
                <a:gd name="connsiteX6" fmla="*/ 1821833 w 2731702"/>
                <a:gd name="connsiteY6" fmla="*/ 172361 h 1267249"/>
                <a:gd name="connsiteX7" fmla="*/ 2144167 w 2731702"/>
                <a:gd name="connsiteY7" fmla="*/ 743593 h 1267249"/>
                <a:gd name="connsiteX8" fmla="*/ 2376944 w 2731702"/>
                <a:gd name="connsiteY8" fmla="*/ 1124780 h 1267249"/>
                <a:gd name="connsiteX9" fmla="*/ 2731702 w 2731702"/>
                <a:gd name="connsiteY9" fmla="*/ 1267249 h 1267249"/>
                <a:gd name="connsiteX0" fmla="*/ 0 w 2731702"/>
                <a:gd name="connsiteY0" fmla="*/ 1229500 h 1267249"/>
                <a:gd name="connsiteX1" fmla="*/ 224196 w 2731702"/>
                <a:gd name="connsiteY1" fmla="*/ 1175803 h 1267249"/>
                <a:gd name="connsiteX2" fmla="*/ 480034 w 2731702"/>
                <a:gd name="connsiteY2" fmla="*/ 942567 h 1267249"/>
                <a:gd name="connsiteX3" fmla="*/ 609743 w 2731702"/>
                <a:gd name="connsiteY3" fmla="*/ 671998 h 1267249"/>
                <a:gd name="connsiteX4" fmla="*/ 896489 w 2731702"/>
                <a:gd name="connsiteY4" fmla="*/ 155351 h 1267249"/>
                <a:gd name="connsiteX5" fmla="*/ 1328601 w 2731702"/>
                <a:gd name="connsiteY5" fmla="*/ 106 h 1267249"/>
                <a:gd name="connsiteX6" fmla="*/ 1821833 w 2731702"/>
                <a:gd name="connsiteY6" fmla="*/ 172361 h 1267249"/>
                <a:gd name="connsiteX7" fmla="*/ 2144167 w 2731702"/>
                <a:gd name="connsiteY7" fmla="*/ 743593 h 1267249"/>
                <a:gd name="connsiteX8" fmla="*/ 2376944 w 2731702"/>
                <a:gd name="connsiteY8" fmla="*/ 1124780 h 1267249"/>
                <a:gd name="connsiteX9" fmla="*/ 2731702 w 2731702"/>
                <a:gd name="connsiteY9" fmla="*/ 1267249 h 1267249"/>
                <a:gd name="connsiteX0" fmla="*/ 0 w 2731702"/>
                <a:gd name="connsiteY0" fmla="*/ 1229500 h 1267249"/>
                <a:gd name="connsiteX1" fmla="*/ 224196 w 2731702"/>
                <a:gd name="connsiteY1" fmla="*/ 1175803 h 1267249"/>
                <a:gd name="connsiteX2" fmla="*/ 480034 w 2731702"/>
                <a:gd name="connsiteY2" fmla="*/ 942567 h 1267249"/>
                <a:gd name="connsiteX3" fmla="*/ 609743 w 2731702"/>
                <a:gd name="connsiteY3" fmla="*/ 671998 h 1267249"/>
                <a:gd name="connsiteX4" fmla="*/ 896489 w 2731702"/>
                <a:gd name="connsiteY4" fmla="*/ 155351 h 1267249"/>
                <a:gd name="connsiteX5" fmla="*/ 1328601 w 2731702"/>
                <a:gd name="connsiteY5" fmla="*/ 106 h 1267249"/>
                <a:gd name="connsiteX6" fmla="*/ 1821833 w 2731702"/>
                <a:gd name="connsiteY6" fmla="*/ 172361 h 1267249"/>
                <a:gd name="connsiteX7" fmla="*/ 2144167 w 2731702"/>
                <a:gd name="connsiteY7" fmla="*/ 743593 h 1267249"/>
                <a:gd name="connsiteX8" fmla="*/ 2376944 w 2731702"/>
                <a:gd name="connsiteY8" fmla="*/ 1124780 h 1267249"/>
                <a:gd name="connsiteX9" fmla="*/ 2731702 w 2731702"/>
                <a:gd name="connsiteY9" fmla="*/ 1267249 h 1267249"/>
                <a:gd name="connsiteX0" fmla="*/ 0 w 2731702"/>
                <a:gd name="connsiteY0" fmla="*/ 1229500 h 1267249"/>
                <a:gd name="connsiteX1" fmla="*/ 224196 w 2731702"/>
                <a:gd name="connsiteY1" fmla="*/ 1175803 h 1267249"/>
                <a:gd name="connsiteX2" fmla="*/ 480034 w 2731702"/>
                <a:gd name="connsiteY2" fmla="*/ 942567 h 1267249"/>
                <a:gd name="connsiteX3" fmla="*/ 609743 w 2731702"/>
                <a:gd name="connsiteY3" fmla="*/ 671998 h 1267249"/>
                <a:gd name="connsiteX4" fmla="*/ 896489 w 2731702"/>
                <a:gd name="connsiteY4" fmla="*/ 155351 h 1267249"/>
                <a:gd name="connsiteX5" fmla="*/ 1328601 w 2731702"/>
                <a:gd name="connsiteY5" fmla="*/ 106 h 1267249"/>
                <a:gd name="connsiteX6" fmla="*/ 1821833 w 2731702"/>
                <a:gd name="connsiteY6" fmla="*/ 172361 h 1267249"/>
                <a:gd name="connsiteX7" fmla="*/ 2144167 w 2731702"/>
                <a:gd name="connsiteY7" fmla="*/ 743593 h 1267249"/>
                <a:gd name="connsiteX8" fmla="*/ 2376944 w 2731702"/>
                <a:gd name="connsiteY8" fmla="*/ 1124780 h 1267249"/>
                <a:gd name="connsiteX9" fmla="*/ 2731702 w 2731702"/>
                <a:gd name="connsiteY9" fmla="*/ 1267249 h 1267249"/>
                <a:gd name="connsiteX0" fmla="*/ 0 w 2731702"/>
                <a:gd name="connsiteY0" fmla="*/ 1229500 h 1267249"/>
                <a:gd name="connsiteX1" fmla="*/ 224196 w 2731702"/>
                <a:gd name="connsiteY1" fmla="*/ 1175803 h 1267249"/>
                <a:gd name="connsiteX2" fmla="*/ 480034 w 2731702"/>
                <a:gd name="connsiteY2" fmla="*/ 942567 h 1267249"/>
                <a:gd name="connsiteX3" fmla="*/ 633611 w 2731702"/>
                <a:gd name="connsiteY3" fmla="*/ 689006 h 1267249"/>
                <a:gd name="connsiteX4" fmla="*/ 896489 w 2731702"/>
                <a:gd name="connsiteY4" fmla="*/ 155351 h 1267249"/>
                <a:gd name="connsiteX5" fmla="*/ 1328601 w 2731702"/>
                <a:gd name="connsiteY5" fmla="*/ 106 h 1267249"/>
                <a:gd name="connsiteX6" fmla="*/ 1821833 w 2731702"/>
                <a:gd name="connsiteY6" fmla="*/ 172361 h 1267249"/>
                <a:gd name="connsiteX7" fmla="*/ 2144167 w 2731702"/>
                <a:gd name="connsiteY7" fmla="*/ 743593 h 1267249"/>
                <a:gd name="connsiteX8" fmla="*/ 2376944 w 2731702"/>
                <a:gd name="connsiteY8" fmla="*/ 1124780 h 1267249"/>
                <a:gd name="connsiteX9" fmla="*/ 2731702 w 2731702"/>
                <a:gd name="connsiteY9" fmla="*/ 1267249 h 1267249"/>
                <a:gd name="connsiteX0" fmla="*/ 0 w 2743635"/>
                <a:gd name="connsiteY0" fmla="*/ 1229500 h 1233235"/>
                <a:gd name="connsiteX1" fmla="*/ 224196 w 2743635"/>
                <a:gd name="connsiteY1" fmla="*/ 1175803 h 1233235"/>
                <a:gd name="connsiteX2" fmla="*/ 480034 w 2743635"/>
                <a:gd name="connsiteY2" fmla="*/ 942567 h 1233235"/>
                <a:gd name="connsiteX3" fmla="*/ 633611 w 2743635"/>
                <a:gd name="connsiteY3" fmla="*/ 689006 h 1233235"/>
                <a:gd name="connsiteX4" fmla="*/ 896489 w 2743635"/>
                <a:gd name="connsiteY4" fmla="*/ 155351 h 1233235"/>
                <a:gd name="connsiteX5" fmla="*/ 1328601 w 2743635"/>
                <a:gd name="connsiteY5" fmla="*/ 106 h 1233235"/>
                <a:gd name="connsiteX6" fmla="*/ 1821833 w 2743635"/>
                <a:gd name="connsiteY6" fmla="*/ 172361 h 1233235"/>
                <a:gd name="connsiteX7" fmla="*/ 2144167 w 2743635"/>
                <a:gd name="connsiteY7" fmla="*/ 743593 h 1233235"/>
                <a:gd name="connsiteX8" fmla="*/ 2376944 w 2743635"/>
                <a:gd name="connsiteY8" fmla="*/ 1124780 h 1233235"/>
                <a:gd name="connsiteX9" fmla="*/ 2743635 w 2743635"/>
                <a:gd name="connsiteY9" fmla="*/ 1233235 h 1233235"/>
                <a:gd name="connsiteX0" fmla="*/ 0 w 2743635"/>
                <a:gd name="connsiteY0" fmla="*/ 1229598 h 1233333"/>
                <a:gd name="connsiteX1" fmla="*/ 224196 w 2743635"/>
                <a:gd name="connsiteY1" fmla="*/ 1175901 h 1233333"/>
                <a:gd name="connsiteX2" fmla="*/ 480034 w 2743635"/>
                <a:gd name="connsiteY2" fmla="*/ 942665 h 1233333"/>
                <a:gd name="connsiteX3" fmla="*/ 633611 w 2743635"/>
                <a:gd name="connsiteY3" fmla="*/ 689104 h 1233333"/>
                <a:gd name="connsiteX4" fmla="*/ 896489 w 2743635"/>
                <a:gd name="connsiteY4" fmla="*/ 155449 h 1233333"/>
                <a:gd name="connsiteX5" fmla="*/ 1328601 w 2743635"/>
                <a:gd name="connsiteY5" fmla="*/ 204 h 1233333"/>
                <a:gd name="connsiteX6" fmla="*/ 1809899 w 2743635"/>
                <a:gd name="connsiteY6" fmla="*/ 138444 h 1233333"/>
                <a:gd name="connsiteX7" fmla="*/ 2144167 w 2743635"/>
                <a:gd name="connsiteY7" fmla="*/ 743691 h 1233333"/>
                <a:gd name="connsiteX8" fmla="*/ 2376944 w 2743635"/>
                <a:gd name="connsiteY8" fmla="*/ 1124878 h 1233333"/>
                <a:gd name="connsiteX9" fmla="*/ 2743635 w 2743635"/>
                <a:gd name="connsiteY9" fmla="*/ 1233333 h 1233333"/>
                <a:gd name="connsiteX0" fmla="*/ 0 w 2743635"/>
                <a:gd name="connsiteY0" fmla="*/ 1229598 h 1233333"/>
                <a:gd name="connsiteX1" fmla="*/ 224196 w 2743635"/>
                <a:gd name="connsiteY1" fmla="*/ 1175901 h 1233333"/>
                <a:gd name="connsiteX2" fmla="*/ 480034 w 2743635"/>
                <a:gd name="connsiteY2" fmla="*/ 942665 h 1233333"/>
                <a:gd name="connsiteX3" fmla="*/ 633611 w 2743635"/>
                <a:gd name="connsiteY3" fmla="*/ 689104 h 1233333"/>
                <a:gd name="connsiteX4" fmla="*/ 908422 w 2743635"/>
                <a:gd name="connsiteY4" fmla="*/ 155449 h 1233333"/>
                <a:gd name="connsiteX5" fmla="*/ 1328601 w 2743635"/>
                <a:gd name="connsiteY5" fmla="*/ 204 h 1233333"/>
                <a:gd name="connsiteX6" fmla="*/ 1809899 w 2743635"/>
                <a:gd name="connsiteY6" fmla="*/ 138444 h 1233333"/>
                <a:gd name="connsiteX7" fmla="*/ 2144167 w 2743635"/>
                <a:gd name="connsiteY7" fmla="*/ 743691 h 1233333"/>
                <a:gd name="connsiteX8" fmla="*/ 2376944 w 2743635"/>
                <a:gd name="connsiteY8" fmla="*/ 1124878 h 1233333"/>
                <a:gd name="connsiteX9" fmla="*/ 2743635 w 2743635"/>
                <a:gd name="connsiteY9" fmla="*/ 1233333 h 12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743635" h="1233333">
                  <a:moveTo>
                    <a:pt x="0" y="1229598"/>
                  </a:moveTo>
                  <a:cubicBezTo>
                    <a:pt x="39854" y="1200806"/>
                    <a:pt x="101058" y="1251811"/>
                    <a:pt x="224196" y="1175901"/>
                  </a:cubicBezTo>
                  <a:cubicBezTo>
                    <a:pt x="321592" y="1125244"/>
                    <a:pt x="421962" y="1029467"/>
                    <a:pt x="480034" y="942665"/>
                  </a:cubicBezTo>
                  <a:cubicBezTo>
                    <a:pt x="538106" y="855863"/>
                    <a:pt x="562213" y="820307"/>
                    <a:pt x="633611" y="689104"/>
                  </a:cubicBezTo>
                  <a:cubicBezTo>
                    <a:pt x="705009" y="557901"/>
                    <a:pt x="822186" y="292942"/>
                    <a:pt x="908422" y="155449"/>
                  </a:cubicBezTo>
                  <a:cubicBezTo>
                    <a:pt x="1031771" y="51971"/>
                    <a:pt x="1178355" y="3038"/>
                    <a:pt x="1328601" y="204"/>
                  </a:cubicBezTo>
                  <a:cubicBezTo>
                    <a:pt x="1478847" y="-2630"/>
                    <a:pt x="1666813" y="23034"/>
                    <a:pt x="1809899" y="138444"/>
                  </a:cubicBezTo>
                  <a:cubicBezTo>
                    <a:pt x="1952985" y="253854"/>
                    <a:pt x="2067364" y="627473"/>
                    <a:pt x="2144167" y="743691"/>
                  </a:cubicBezTo>
                  <a:cubicBezTo>
                    <a:pt x="2192894" y="972799"/>
                    <a:pt x="2315846" y="980808"/>
                    <a:pt x="2376944" y="1124878"/>
                  </a:cubicBezTo>
                  <a:cubicBezTo>
                    <a:pt x="2478802" y="1266011"/>
                    <a:pt x="2615350" y="1195415"/>
                    <a:pt x="2743635" y="1233333"/>
                  </a:cubicBezTo>
                </a:path>
              </a:pathLst>
            </a:custGeom>
            <a:noFill/>
            <a:ln w="28575"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 dirty="0"/>
            </a:p>
          </p:txBody>
        </p:sp>
      </p:grpSp>
      <p:cxnSp>
        <p:nvCxnSpPr>
          <p:cNvPr id="29" name="Straight Arrow Connector 28"/>
          <p:cNvCxnSpPr/>
          <p:nvPr/>
        </p:nvCxnSpPr>
        <p:spPr>
          <a:xfrm flipH="1">
            <a:off x="4606925" y="3092450"/>
            <a:ext cx="720725" cy="34925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1133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79" y="199738"/>
            <a:ext cx="7094022" cy="990600"/>
          </a:xfrm>
          <a:effectLst/>
        </p:spPr>
        <p:txBody>
          <a:bodyPr>
            <a:normAutofit/>
          </a:bodyPr>
          <a:lstStyle/>
          <a:p>
            <a:r>
              <a:rPr lang="en-IN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KURTOSI</a:t>
            </a:r>
            <a:r>
              <a:rPr lang="en-IN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</a:t>
            </a:r>
            <a:endParaRPr lang="en-IN" sz="3200" b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429520" y="6557986"/>
            <a:ext cx="588336" cy="228600"/>
          </a:xfrm>
        </p:spPr>
        <p:txBody>
          <a:bodyPr>
            <a:noAutofit/>
          </a:bodyPr>
          <a:lstStyle/>
          <a:p>
            <a:fld id="{39A8EE05-A541-4149-AD7D-54F594853856}" type="slidenum">
              <a:rPr lang="en-IN" sz="1400" smtClean="0"/>
              <a:pPr/>
              <a:t>8</a:t>
            </a:fld>
            <a:endParaRPr lang="en-IN" sz="1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591" y="56453"/>
            <a:ext cx="1779580" cy="871630"/>
          </a:xfrm>
          <a:prstGeom prst="rect">
            <a:avLst/>
          </a:prstGeom>
        </p:spPr>
      </p:pic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142875" y="993775"/>
            <a:ext cx="8864600" cy="3698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640E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467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C21A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IN" altLang="en-US" sz="1800" b="1" dirty="0" smtClean="0">
                <a:latin typeface="Calibri" panose="020F0502020204030204" pitchFamily="34" charset="0"/>
              </a:rPr>
              <a:t>Kurtosis</a:t>
            </a:r>
            <a:endParaRPr lang="en-IN" altLang="en-US" sz="1800" b="1" dirty="0">
              <a:latin typeface="Calibri" panose="020F05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2875" y="1363663"/>
            <a:ext cx="8864600" cy="45243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/>
              <a:t>Kurtosis for a Normal distribution is  3</a:t>
            </a:r>
          </a:p>
          <a:p>
            <a:pPr>
              <a:defRPr/>
            </a:pPr>
            <a:endParaRPr lang="en-US" b="1" dirty="0"/>
          </a:p>
          <a:p>
            <a:pPr>
              <a:defRPr/>
            </a:pPr>
            <a:r>
              <a:rPr lang="en-US" b="1" dirty="0"/>
              <a:t>Excess kurtosis = sample kurtosis – 3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 normal distribution will have excess kurtosis of zero. ( 3 - 3 = 0)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Leptokurtic has kurtosis greater than 3 ( &gt; 3)</a:t>
            </a:r>
          </a:p>
          <a:p>
            <a:pPr>
              <a:defRPr/>
            </a:pPr>
            <a:r>
              <a:rPr lang="en-US" dirty="0"/>
              <a:t>Excess kurtosis = positive (greater than 0)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err="1"/>
              <a:t>Platykurtic</a:t>
            </a:r>
            <a:r>
              <a:rPr lang="en-US" dirty="0"/>
              <a:t> has kurtosis less than 3 ( &lt; 3)</a:t>
            </a:r>
          </a:p>
          <a:p>
            <a:pPr>
              <a:defRPr/>
            </a:pPr>
            <a:r>
              <a:rPr lang="en-US" dirty="0"/>
              <a:t>Excess kurtosis = negative (less than 0)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Excess kurtosis values that exceed 1.0 in absolute value is considered significant.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In general, greater positive kurtosis and more negative skew in returns distributions indicates increased risk.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8431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79" y="199738"/>
            <a:ext cx="7094022" cy="990600"/>
          </a:xfrm>
          <a:effectLst/>
        </p:spPr>
        <p:txBody>
          <a:bodyPr>
            <a:normAutofit/>
          </a:bodyPr>
          <a:lstStyle/>
          <a:p>
            <a:r>
              <a:rPr lang="en-IN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CONFIDENCE INTERVAL</a:t>
            </a:r>
            <a:endParaRPr lang="en-IN" sz="3200" b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429520" y="6557986"/>
            <a:ext cx="588336" cy="228600"/>
          </a:xfrm>
        </p:spPr>
        <p:txBody>
          <a:bodyPr>
            <a:noAutofit/>
          </a:bodyPr>
          <a:lstStyle/>
          <a:p>
            <a:fld id="{39A8EE05-A541-4149-AD7D-54F594853856}" type="slidenum">
              <a:rPr lang="en-IN" sz="1400" smtClean="0"/>
              <a:pPr/>
              <a:t>9</a:t>
            </a:fld>
            <a:endParaRPr lang="en-IN" sz="1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591" y="56453"/>
            <a:ext cx="1779580" cy="871630"/>
          </a:xfrm>
          <a:prstGeom prst="rect">
            <a:avLst/>
          </a:prstGeom>
        </p:spPr>
      </p:pic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142875" y="993775"/>
            <a:ext cx="8864600" cy="3698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640E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467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C21A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IN" altLang="en-US" sz="1800" b="1" dirty="0" smtClean="0">
                <a:latin typeface="Calibri" panose="020F0502020204030204" pitchFamily="34" charset="0"/>
              </a:rPr>
              <a:t>Confidence Interval</a:t>
            </a:r>
            <a:endParaRPr lang="en-IN" altLang="en-US" sz="1800" b="1" dirty="0">
              <a:latin typeface="Calibri" panose="020F05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2875" y="1363663"/>
            <a:ext cx="8864600" cy="48013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A </a:t>
            </a:r>
            <a:r>
              <a:rPr lang="en-US" b="1" dirty="0"/>
              <a:t>confidence interval</a:t>
            </a:r>
            <a:r>
              <a:rPr lang="en-US" dirty="0"/>
              <a:t> is a range of values around the expected outcome and the actual outcome is expected to be in this range some specified percentage of the time.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For a normal distribution, this interval is based on the expected value (point estimate) of the random variable and on its variability, which we measure with standard deviation</a:t>
            </a:r>
            <a:r>
              <a:rPr lang="en-US" dirty="0" smtClean="0"/>
              <a:t>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IN" dirty="0"/>
          </a:p>
        </p:txBody>
      </p: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1295400" y="3186113"/>
            <a:ext cx="5741988" cy="3001961"/>
            <a:chOff x="1762811" y="3012409"/>
            <a:chExt cx="4316817" cy="2778062"/>
          </a:xfrm>
        </p:grpSpPr>
        <p:sp>
          <p:nvSpPr>
            <p:cNvPr id="11" name="TextBox 42"/>
            <p:cNvSpPr txBox="1">
              <a:spLocks noChangeArrowheads="1"/>
            </p:cNvSpPr>
            <p:nvPr/>
          </p:nvSpPr>
          <p:spPr bwMode="auto">
            <a:xfrm>
              <a:off x="1762811" y="4936098"/>
              <a:ext cx="4048088" cy="854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640E0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467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21A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600"/>
                <a:t>            -2</a:t>
              </a:r>
              <a:r>
                <a:rPr lang="en-US" altLang="en-US" sz="1600" b="1"/>
                <a:t>σ</a:t>
              </a:r>
              <a:r>
                <a:rPr lang="en-US" altLang="en-US" sz="1600"/>
                <a:t>          -1</a:t>
              </a:r>
              <a:r>
                <a:rPr lang="en-US" altLang="en-US" sz="1600" b="1"/>
                <a:t>σ</a:t>
              </a:r>
              <a:r>
                <a:rPr lang="en-US" altLang="en-US" sz="1600"/>
                <a:t>           E (x)             1</a:t>
              </a:r>
              <a:r>
                <a:rPr lang="en-US" altLang="en-US" sz="1600" b="1"/>
                <a:t>σ</a:t>
              </a:r>
              <a:r>
                <a:rPr lang="en-US" altLang="en-US" sz="1600"/>
                <a:t>             2 </a:t>
              </a:r>
              <a:r>
                <a:rPr lang="en-US" altLang="en-US" sz="1600" b="1"/>
                <a:t>σ</a:t>
              </a:r>
              <a:r>
                <a:rPr lang="en-US" altLang="en-US" sz="1600"/>
                <a:t>        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600"/>
                <a:t>      </a:t>
              </a:r>
              <a:r>
                <a:rPr lang="en-US" altLang="en-US" sz="1800"/>
                <a:t>68%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    ~ 95%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1891707" y="3012409"/>
              <a:ext cx="4125860" cy="1739411"/>
            </a:xfrm>
            <a:custGeom>
              <a:avLst/>
              <a:gdLst>
                <a:gd name="connsiteX0" fmla="*/ 0 w 2861187"/>
                <a:gd name="connsiteY0" fmla="*/ 1519171 h 1676778"/>
                <a:gd name="connsiteX1" fmla="*/ 398206 w 2861187"/>
                <a:gd name="connsiteY1" fmla="*/ 1533919 h 1676778"/>
                <a:gd name="connsiteX2" fmla="*/ 1224116 w 2861187"/>
                <a:gd name="connsiteY2" fmla="*/ 87 h 1676778"/>
                <a:gd name="connsiteX3" fmla="*/ 1917290 w 2861187"/>
                <a:gd name="connsiteY3" fmla="*/ 1607661 h 1676778"/>
                <a:gd name="connsiteX4" fmla="*/ 2861187 w 2861187"/>
                <a:gd name="connsiteY4" fmla="*/ 1165210 h 1676778"/>
                <a:gd name="connsiteX0" fmla="*/ 0 w 2861187"/>
                <a:gd name="connsiteY0" fmla="*/ 1519172 h 1697513"/>
                <a:gd name="connsiteX1" fmla="*/ 117987 w 2861187"/>
                <a:gd name="connsiteY1" fmla="*/ 1651908 h 1697513"/>
                <a:gd name="connsiteX2" fmla="*/ 398206 w 2861187"/>
                <a:gd name="connsiteY2" fmla="*/ 1533920 h 1697513"/>
                <a:gd name="connsiteX3" fmla="*/ 1224116 w 2861187"/>
                <a:gd name="connsiteY3" fmla="*/ 88 h 1697513"/>
                <a:gd name="connsiteX4" fmla="*/ 1917290 w 2861187"/>
                <a:gd name="connsiteY4" fmla="*/ 1607662 h 1697513"/>
                <a:gd name="connsiteX5" fmla="*/ 2861187 w 2861187"/>
                <a:gd name="connsiteY5" fmla="*/ 1165211 h 1697513"/>
                <a:gd name="connsiteX0" fmla="*/ 0 w 2743200"/>
                <a:gd name="connsiteY0" fmla="*/ 1651908 h 1697513"/>
                <a:gd name="connsiteX1" fmla="*/ 280219 w 2743200"/>
                <a:gd name="connsiteY1" fmla="*/ 1533920 h 1697513"/>
                <a:gd name="connsiteX2" fmla="*/ 1106129 w 2743200"/>
                <a:gd name="connsiteY2" fmla="*/ 88 h 1697513"/>
                <a:gd name="connsiteX3" fmla="*/ 1799303 w 2743200"/>
                <a:gd name="connsiteY3" fmla="*/ 1607662 h 1697513"/>
                <a:gd name="connsiteX4" fmla="*/ 2743200 w 2743200"/>
                <a:gd name="connsiteY4" fmla="*/ 1165211 h 1697513"/>
                <a:gd name="connsiteX0" fmla="*/ 0 w 2418735"/>
                <a:gd name="connsiteY0" fmla="*/ 1651908 h 1731780"/>
                <a:gd name="connsiteX1" fmla="*/ 280219 w 2418735"/>
                <a:gd name="connsiteY1" fmla="*/ 1533920 h 1731780"/>
                <a:gd name="connsiteX2" fmla="*/ 1106129 w 2418735"/>
                <a:gd name="connsiteY2" fmla="*/ 88 h 1731780"/>
                <a:gd name="connsiteX3" fmla="*/ 1799303 w 2418735"/>
                <a:gd name="connsiteY3" fmla="*/ 1607662 h 1731780"/>
                <a:gd name="connsiteX4" fmla="*/ 2418735 w 2418735"/>
                <a:gd name="connsiteY4" fmla="*/ 1622411 h 1731780"/>
                <a:gd name="connsiteX0" fmla="*/ 0 w 2462980"/>
                <a:gd name="connsiteY0" fmla="*/ 1651908 h 1717370"/>
                <a:gd name="connsiteX1" fmla="*/ 280219 w 2462980"/>
                <a:gd name="connsiteY1" fmla="*/ 1533920 h 1717370"/>
                <a:gd name="connsiteX2" fmla="*/ 1106129 w 2462980"/>
                <a:gd name="connsiteY2" fmla="*/ 88 h 1717370"/>
                <a:gd name="connsiteX3" fmla="*/ 1799303 w 2462980"/>
                <a:gd name="connsiteY3" fmla="*/ 1607662 h 1717370"/>
                <a:gd name="connsiteX4" fmla="*/ 2462980 w 2462980"/>
                <a:gd name="connsiteY4" fmla="*/ 1578166 h 1717370"/>
                <a:gd name="connsiteX0" fmla="*/ 0 w 2227006"/>
                <a:gd name="connsiteY0" fmla="*/ 1651908 h 1754685"/>
                <a:gd name="connsiteX1" fmla="*/ 280219 w 2227006"/>
                <a:gd name="connsiteY1" fmla="*/ 1533920 h 1754685"/>
                <a:gd name="connsiteX2" fmla="*/ 1106129 w 2227006"/>
                <a:gd name="connsiteY2" fmla="*/ 88 h 1754685"/>
                <a:gd name="connsiteX3" fmla="*/ 1799303 w 2227006"/>
                <a:gd name="connsiteY3" fmla="*/ 1607662 h 1754685"/>
                <a:gd name="connsiteX4" fmla="*/ 2227006 w 2227006"/>
                <a:gd name="connsiteY4" fmla="*/ 1681404 h 1754685"/>
                <a:gd name="connsiteX0" fmla="*/ 0 w 2227006"/>
                <a:gd name="connsiteY0" fmla="*/ 1651880 h 1754657"/>
                <a:gd name="connsiteX1" fmla="*/ 315868 w 2227006"/>
                <a:gd name="connsiteY1" fmla="*/ 1546747 h 1754657"/>
                <a:gd name="connsiteX2" fmla="*/ 1106129 w 2227006"/>
                <a:gd name="connsiteY2" fmla="*/ 60 h 1754657"/>
                <a:gd name="connsiteX3" fmla="*/ 1799303 w 2227006"/>
                <a:gd name="connsiteY3" fmla="*/ 1607634 h 1754657"/>
                <a:gd name="connsiteX4" fmla="*/ 2227006 w 2227006"/>
                <a:gd name="connsiteY4" fmla="*/ 1681376 h 1754657"/>
                <a:gd name="connsiteX0" fmla="*/ 0 w 2227006"/>
                <a:gd name="connsiteY0" fmla="*/ 1651822 h 1724107"/>
                <a:gd name="connsiteX1" fmla="*/ 315868 w 2227006"/>
                <a:gd name="connsiteY1" fmla="*/ 1546689 h 1724107"/>
                <a:gd name="connsiteX2" fmla="*/ 1106129 w 2227006"/>
                <a:gd name="connsiteY2" fmla="*/ 2 h 1724107"/>
                <a:gd name="connsiteX3" fmla="*/ 1846835 w 2227006"/>
                <a:gd name="connsiteY3" fmla="*/ 1556156 h 1724107"/>
                <a:gd name="connsiteX4" fmla="*/ 2227006 w 2227006"/>
                <a:gd name="connsiteY4" fmla="*/ 1681318 h 1724107"/>
                <a:gd name="connsiteX0" fmla="*/ 0 w 2286421"/>
                <a:gd name="connsiteY0" fmla="*/ 1703242 h 1732680"/>
                <a:gd name="connsiteX1" fmla="*/ 375283 w 2286421"/>
                <a:gd name="connsiteY1" fmla="*/ 1546689 h 1732680"/>
                <a:gd name="connsiteX2" fmla="*/ 1165544 w 2286421"/>
                <a:gd name="connsiteY2" fmla="*/ 2 h 1732680"/>
                <a:gd name="connsiteX3" fmla="*/ 1906250 w 2286421"/>
                <a:gd name="connsiteY3" fmla="*/ 1556156 h 1732680"/>
                <a:gd name="connsiteX4" fmla="*/ 2286421 w 2286421"/>
                <a:gd name="connsiteY4" fmla="*/ 1681318 h 1732680"/>
                <a:gd name="connsiteX0" fmla="*/ 0 w 2333952"/>
                <a:gd name="connsiteY0" fmla="*/ 1703242 h 1732680"/>
                <a:gd name="connsiteX1" fmla="*/ 375283 w 2333952"/>
                <a:gd name="connsiteY1" fmla="*/ 1546689 h 1732680"/>
                <a:gd name="connsiteX2" fmla="*/ 1165544 w 2333952"/>
                <a:gd name="connsiteY2" fmla="*/ 2 h 1732680"/>
                <a:gd name="connsiteX3" fmla="*/ 1906250 w 2333952"/>
                <a:gd name="connsiteY3" fmla="*/ 1556156 h 1732680"/>
                <a:gd name="connsiteX4" fmla="*/ 2333952 w 2333952"/>
                <a:gd name="connsiteY4" fmla="*/ 1694173 h 1732680"/>
                <a:gd name="connsiteX0" fmla="*/ 0 w 2333952"/>
                <a:gd name="connsiteY0" fmla="*/ 1703244 h 1732682"/>
                <a:gd name="connsiteX1" fmla="*/ 375283 w 2333952"/>
                <a:gd name="connsiteY1" fmla="*/ 1546691 h 1732682"/>
                <a:gd name="connsiteX2" fmla="*/ 1165544 w 2333952"/>
                <a:gd name="connsiteY2" fmla="*/ 4 h 1732682"/>
                <a:gd name="connsiteX3" fmla="*/ 1952757 w 2333952"/>
                <a:gd name="connsiteY3" fmla="*/ 1530451 h 1732682"/>
                <a:gd name="connsiteX4" fmla="*/ 2333952 w 2333952"/>
                <a:gd name="connsiteY4" fmla="*/ 1694175 h 1732682"/>
                <a:gd name="connsiteX0" fmla="*/ 0 w 2333952"/>
                <a:gd name="connsiteY0" fmla="*/ 1703244 h 1732682"/>
                <a:gd name="connsiteX1" fmla="*/ 433417 w 2333952"/>
                <a:gd name="connsiteY1" fmla="*/ 1546691 h 1732682"/>
                <a:gd name="connsiteX2" fmla="*/ 1165544 w 2333952"/>
                <a:gd name="connsiteY2" fmla="*/ 4 h 1732682"/>
                <a:gd name="connsiteX3" fmla="*/ 1952757 w 2333952"/>
                <a:gd name="connsiteY3" fmla="*/ 1530451 h 1732682"/>
                <a:gd name="connsiteX4" fmla="*/ 2333952 w 2333952"/>
                <a:gd name="connsiteY4" fmla="*/ 1694175 h 1732682"/>
                <a:gd name="connsiteX0" fmla="*/ 0 w 2333952"/>
                <a:gd name="connsiteY0" fmla="*/ 1728951 h 1759905"/>
                <a:gd name="connsiteX1" fmla="*/ 433417 w 2333952"/>
                <a:gd name="connsiteY1" fmla="*/ 1572398 h 1759905"/>
                <a:gd name="connsiteX2" fmla="*/ 1188798 w 2333952"/>
                <a:gd name="connsiteY2" fmla="*/ 4 h 1759905"/>
                <a:gd name="connsiteX3" fmla="*/ 1952757 w 2333952"/>
                <a:gd name="connsiteY3" fmla="*/ 1556158 h 1759905"/>
                <a:gd name="connsiteX4" fmla="*/ 2333952 w 2333952"/>
                <a:gd name="connsiteY4" fmla="*/ 1719882 h 1759905"/>
                <a:gd name="connsiteX0" fmla="*/ 0 w 2310698"/>
                <a:gd name="connsiteY0" fmla="*/ 1728951 h 1759905"/>
                <a:gd name="connsiteX1" fmla="*/ 410163 w 2310698"/>
                <a:gd name="connsiteY1" fmla="*/ 1572398 h 1759905"/>
                <a:gd name="connsiteX2" fmla="*/ 1165544 w 2310698"/>
                <a:gd name="connsiteY2" fmla="*/ 4 h 1759905"/>
                <a:gd name="connsiteX3" fmla="*/ 1929503 w 2310698"/>
                <a:gd name="connsiteY3" fmla="*/ 1556158 h 1759905"/>
                <a:gd name="connsiteX4" fmla="*/ 2310698 w 2310698"/>
                <a:gd name="connsiteY4" fmla="*/ 1719882 h 1759905"/>
                <a:gd name="connsiteX0" fmla="*/ 0 w 2310698"/>
                <a:gd name="connsiteY0" fmla="*/ 1728996 h 1759950"/>
                <a:gd name="connsiteX1" fmla="*/ 410163 w 2310698"/>
                <a:gd name="connsiteY1" fmla="*/ 1572443 h 1759950"/>
                <a:gd name="connsiteX2" fmla="*/ 1165544 w 2310698"/>
                <a:gd name="connsiteY2" fmla="*/ 49 h 1759950"/>
                <a:gd name="connsiteX3" fmla="*/ 1996328 w 2310698"/>
                <a:gd name="connsiteY3" fmla="*/ 1517799 h 1759950"/>
                <a:gd name="connsiteX4" fmla="*/ 2310698 w 2310698"/>
                <a:gd name="connsiteY4" fmla="*/ 1719927 h 1759950"/>
                <a:gd name="connsiteX0" fmla="*/ 0 w 2310698"/>
                <a:gd name="connsiteY0" fmla="*/ 1728962 h 1749045"/>
                <a:gd name="connsiteX1" fmla="*/ 332201 w 2310698"/>
                <a:gd name="connsiteY1" fmla="*/ 1546806 h 1749045"/>
                <a:gd name="connsiteX2" fmla="*/ 1165544 w 2310698"/>
                <a:gd name="connsiteY2" fmla="*/ 15 h 1749045"/>
                <a:gd name="connsiteX3" fmla="*/ 1996328 w 2310698"/>
                <a:gd name="connsiteY3" fmla="*/ 1517765 h 1749045"/>
                <a:gd name="connsiteX4" fmla="*/ 2310698 w 2310698"/>
                <a:gd name="connsiteY4" fmla="*/ 1719893 h 1749045"/>
                <a:gd name="connsiteX0" fmla="*/ 0 w 2310698"/>
                <a:gd name="connsiteY0" fmla="*/ 1767365 h 1789452"/>
                <a:gd name="connsiteX1" fmla="*/ 332201 w 2310698"/>
                <a:gd name="connsiteY1" fmla="*/ 1585209 h 1789452"/>
                <a:gd name="connsiteX2" fmla="*/ 998483 w 2310698"/>
                <a:gd name="connsiteY2" fmla="*/ 13 h 1789452"/>
                <a:gd name="connsiteX3" fmla="*/ 1996328 w 2310698"/>
                <a:gd name="connsiteY3" fmla="*/ 1556168 h 1789452"/>
                <a:gd name="connsiteX4" fmla="*/ 2310698 w 2310698"/>
                <a:gd name="connsiteY4" fmla="*/ 1758296 h 1789452"/>
                <a:gd name="connsiteX0" fmla="*/ 0 w 2310698"/>
                <a:gd name="connsiteY0" fmla="*/ 1767410 h 1813347"/>
                <a:gd name="connsiteX1" fmla="*/ 332201 w 2310698"/>
                <a:gd name="connsiteY1" fmla="*/ 1585254 h 1813347"/>
                <a:gd name="connsiteX2" fmla="*/ 998483 w 2310698"/>
                <a:gd name="connsiteY2" fmla="*/ 58 h 1813347"/>
                <a:gd name="connsiteX3" fmla="*/ 1851541 w 2310698"/>
                <a:gd name="connsiteY3" fmla="*/ 1645825 h 1813347"/>
                <a:gd name="connsiteX4" fmla="*/ 2310698 w 2310698"/>
                <a:gd name="connsiteY4" fmla="*/ 1758341 h 1813347"/>
                <a:gd name="connsiteX0" fmla="*/ 0 w 2577997"/>
                <a:gd name="connsiteY0" fmla="*/ 1767410 h 1813347"/>
                <a:gd name="connsiteX1" fmla="*/ 332201 w 2577997"/>
                <a:gd name="connsiteY1" fmla="*/ 1585254 h 1813347"/>
                <a:gd name="connsiteX2" fmla="*/ 998483 w 2577997"/>
                <a:gd name="connsiteY2" fmla="*/ 58 h 1813347"/>
                <a:gd name="connsiteX3" fmla="*/ 1851541 w 2577997"/>
                <a:gd name="connsiteY3" fmla="*/ 1645825 h 1813347"/>
                <a:gd name="connsiteX4" fmla="*/ 2577997 w 2577997"/>
                <a:gd name="connsiteY4" fmla="*/ 1758341 h 1813347"/>
                <a:gd name="connsiteX0" fmla="*/ 0 w 2655959"/>
                <a:gd name="connsiteY0" fmla="*/ 1818617 h 1826631"/>
                <a:gd name="connsiteX1" fmla="*/ 410163 w 2655959"/>
                <a:gd name="connsiteY1" fmla="*/ 1585254 h 1826631"/>
                <a:gd name="connsiteX2" fmla="*/ 1076445 w 2655959"/>
                <a:gd name="connsiteY2" fmla="*/ 58 h 1826631"/>
                <a:gd name="connsiteX3" fmla="*/ 1929503 w 2655959"/>
                <a:gd name="connsiteY3" fmla="*/ 1645825 h 1826631"/>
                <a:gd name="connsiteX4" fmla="*/ 2655959 w 2655959"/>
                <a:gd name="connsiteY4" fmla="*/ 1758341 h 1826631"/>
                <a:gd name="connsiteX0" fmla="*/ 0 w 2655959"/>
                <a:gd name="connsiteY0" fmla="*/ 1818679 h 1821926"/>
                <a:gd name="connsiteX1" fmla="*/ 321064 w 2655959"/>
                <a:gd name="connsiteY1" fmla="*/ 1559713 h 1821926"/>
                <a:gd name="connsiteX2" fmla="*/ 1076445 w 2655959"/>
                <a:gd name="connsiteY2" fmla="*/ 120 h 1821926"/>
                <a:gd name="connsiteX3" fmla="*/ 1929503 w 2655959"/>
                <a:gd name="connsiteY3" fmla="*/ 1645887 h 1821926"/>
                <a:gd name="connsiteX4" fmla="*/ 2655959 w 2655959"/>
                <a:gd name="connsiteY4" fmla="*/ 1758403 h 1821926"/>
                <a:gd name="connsiteX0" fmla="*/ 0 w 2655959"/>
                <a:gd name="connsiteY0" fmla="*/ 2113097 h 2128222"/>
                <a:gd name="connsiteX1" fmla="*/ 321064 w 2655959"/>
                <a:gd name="connsiteY1" fmla="*/ 1854131 h 2128222"/>
                <a:gd name="connsiteX2" fmla="*/ 875972 w 2655959"/>
                <a:gd name="connsiteY2" fmla="*/ 101 h 2128222"/>
                <a:gd name="connsiteX3" fmla="*/ 1929503 w 2655959"/>
                <a:gd name="connsiteY3" fmla="*/ 1940305 h 2128222"/>
                <a:gd name="connsiteX4" fmla="*/ 2655959 w 2655959"/>
                <a:gd name="connsiteY4" fmla="*/ 2052821 h 2128222"/>
                <a:gd name="connsiteX0" fmla="*/ 0 w 3023494"/>
                <a:gd name="connsiteY0" fmla="*/ 2113097 h 2160862"/>
                <a:gd name="connsiteX1" fmla="*/ 321064 w 3023494"/>
                <a:gd name="connsiteY1" fmla="*/ 1854131 h 2160862"/>
                <a:gd name="connsiteX2" fmla="*/ 875972 w 3023494"/>
                <a:gd name="connsiteY2" fmla="*/ 101 h 2160862"/>
                <a:gd name="connsiteX3" fmla="*/ 1929503 w 3023494"/>
                <a:gd name="connsiteY3" fmla="*/ 1940305 h 2160862"/>
                <a:gd name="connsiteX4" fmla="*/ 3023494 w 3023494"/>
                <a:gd name="connsiteY4" fmla="*/ 2116829 h 2160862"/>
                <a:gd name="connsiteX0" fmla="*/ 0 w 3023494"/>
                <a:gd name="connsiteY0" fmla="*/ 2113003 h 2133714"/>
                <a:gd name="connsiteX1" fmla="*/ 321064 w 3023494"/>
                <a:gd name="connsiteY1" fmla="*/ 1854037 h 2133714"/>
                <a:gd name="connsiteX2" fmla="*/ 875972 w 3023494"/>
                <a:gd name="connsiteY2" fmla="*/ 7 h 2133714"/>
                <a:gd name="connsiteX3" fmla="*/ 2107702 w 3023494"/>
                <a:gd name="connsiteY3" fmla="*/ 1876204 h 2133714"/>
                <a:gd name="connsiteX4" fmla="*/ 3023494 w 3023494"/>
                <a:gd name="connsiteY4" fmla="*/ 2116735 h 2133714"/>
                <a:gd name="connsiteX0" fmla="*/ 0 w 3023494"/>
                <a:gd name="connsiteY0" fmla="*/ 2113089 h 2159199"/>
                <a:gd name="connsiteX1" fmla="*/ 321064 w 3023494"/>
                <a:gd name="connsiteY1" fmla="*/ 1854123 h 2159199"/>
                <a:gd name="connsiteX2" fmla="*/ 875972 w 3023494"/>
                <a:gd name="connsiteY2" fmla="*/ 93 h 2159199"/>
                <a:gd name="connsiteX3" fmla="*/ 2107702 w 3023494"/>
                <a:gd name="connsiteY3" fmla="*/ 1936961 h 2159199"/>
                <a:gd name="connsiteX4" fmla="*/ 3023494 w 3023494"/>
                <a:gd name="connsiteY4" fmla="*/ 2116821 h 2159199"/>
                <a:gd name="connsiteX0" fmla="*/ 0 w 2934395"/>
                <a:gd name="connsiteY0" fmla="*/ 2113089 h 2187094"/>
                <a:gd name="connsiteX1" fmla="*/ 321064 w 2934395"/>
                <a:gd name="connsiteY1" fmla="*/ 1854123 h 2187094"/>
                <a:gd name="connsiteX2" fmla="*/ 875972 w 2934395"/>
                <a:gd name="connsiteY2" fmla="*/ 93 h 2187094"/>
                <a:gd name="connsiteX3" fmla="*/ 2107702 w 2934395"/>
                <a:gd name="connsiteY3" fmla="*/ 1936961 h 2187094"/>
                <a:gd name="connsiteX4" fmla="*/ 2934395 w 2934395"/>
                <a:gd name="connsiteY4" fmla="*/ 2162324 h 2187094"/>
                <a:gd name="connsiteX0" fmla="*/ 0 w 3446716"/>
                <a:gd name="connsiteY0" fmla="*/ 2113089 h 2208108"/>
                <a:gd name="connsiteX1" fmla="*/ 321064 w 3446716"/>
                <a:gd name="connsiteY1" fmla="*/ 1854123 h 2208108"/>
                <a:gd name="connsiteX2" fmla="*/ 875972 w 3446716"/>
                <a:gd name="connsiteY2" fmla="*/ 93 h 2208108"/>
                <a:gd name="connsiteX3" fmla="*/ 2107702 w 3446716"/>
                <a:gd name="connsiteY3" fmla="*/ 1936961 h 2208108"/>
                <a:gd name="connsiteX4" fmla="*/ 3446716 w 3446716"/>
                <a:gd name="connsiteY4" fmla="*/ 2192660 h 2208108"/>
                <a:gd name="connsiteX0" fmla="*/ 0 w 3446716"/>
                <a:gd name="connsiteY0" fmla="*/ 2113274 h 2232525"/>
                <a:gd name="connsiteX1" fmla="*/ 321064 w 3446716"/>
                <a:gd name="connsiteY1" fmla="*/ 1854308 h 2232525"/>
                <a:gd name="connsiteX2" fmla="*/ 875972 w 3446716"/>
                <a:gd name="connsiteY2" fmla="*/ 278 h 2232525"/>
                <a:gd name="connsiteX3" fmla="*/ 2118839 w 3446716"/>
                <a:gd name="connsiteY3" fmla="*/ 1997816 h 2232525"/>
                <a:gd name="connsiteX4" fmla="*/ 3446716 w 3446716"/>
                <a:gd name="connsiteY4" fmla="*/ 2192845 h 2232525"/>
                <a:gd name="connsiteX0" fmla="*/ 0 w 3480128"/>
                <a:gd name="connsiteY0" fmla="*/ 2173946 h 2232526"/>
                <a:gd name="connsiteX1" fmla="*/ 354476 w 3480128"/>
                <a:gd name="connsiteY1" fmla="*/ 1854309 h 2232526"/>
                <a:gd name="connsiteX2" fmla="*/ 909384 w 3480128"/>
                <a:gd name="connsiteY2" fmla="*/ 279 h 2232526"/>
                <a:gd name="connsiteX3" fmla="*/ 2152251 w 3480128"/>
                <a:gd name="connsiteY3" fmla="*/ 1997817 h 2232526"/>
                <a:gd name="connsiteX4" fmla="*/ 3480128 w 3480128"/>
                <a:gd name="connsiteY4" fmla="*/ 2192846 h 2232526"/>
                <a:gd name="connsiteX0" fmla="*/ 0 w 3480128"/>
                <a:gd name="connsiteY0" fmla="*/ 2173946 h 2232526"/>
                <a:gd name="connsiteX1" fmla="*/ 220827 w 3480128"/>
                <a:gd name="connsiteY1" fmla="*/ 1854309 h 2232526"/>
                <a:gd name="connsiteX2" fmla="*/ 909384 w 3480128"/>
                <a:gd name="connsiteY2" fmla="*/ 279 h 2232526"/>
                <a:gd name="connsiteX3" fmla="*/ 2152251 w 3480128"/>
                <a:gd name="connsiteY3" fmla="*/ 1997817 h 2232526"/>
                <a:gd name="connsiteX4" fmla="*/ 3480128 w 3480128"/>
                <a:gd name="connsiteY4" fmla="*/ 2192846 h 2232526"/>
                <a:gd name="connsiteX0" fmla="*/ 0 w 3691739"/>
                <a:gd name="connsiteY0" fmla="*/ 2204282 h 2232527"/>
                <a:gd name="connsiteX1" fmla="*/ 432438 w 3691739"/>
                <a:gd name="connsiteY1" fmla="*/ 1854310 h 2232527"/>
                <a:gd name="connsiteX2" fmla="*/ 1120995 w 3691739"/>
                <a:gd name="connsiteY2" fmla="*/ 280 h 2232527"/>
                <a:gd name="connsiteX3" fmla="*/ 2363862 w 3691739"/>
                <a:gd name="connsiteY3" fmla="*/ 1997818 h 2232527"/>
                <a:gd name="connsiteX4" fmla="*/ 3691739 w 3691739"/>
                <a:gd name="connsiteY4" fmla="*/ 2192847 h 2232527"/>
                <a:gd name="connsiteX0" fmla="*/ 0 w 3691739"/>
                <a:gd name="connsiteY0" fmla="*/ 2204178 h 2219116"/>
                <a:gd name="connsiteX1" fmla="*/ 432438 w 3691739"/>
                <a:gd name="connsiteY1" fmla="*/ 1854206 h 2219116"/>
                <a:gd name="connsiteX2" fmla="*/ 1120995 w 3691739"/>
                <a:gd name="connsiteY2" fmla="*/ 176 h 2219116"/>
                <a:gd name="connsiteX3" fmla="*/ 2419549 w 3691739"/>
                <a:gd name="connsiteY3" fmla="*/ 1967378 h 2219116"/>
                <a:gd name="connsiteX4" fmla="*/ 3691739 w 3691739"/>
                <a:gd name="connsiteY4" fmla="*/ 2192743 h 2219116"/>
                <a:gd name="connsiteX0" fmla="*/ 0 w 3691739"/>
                <a:gd name="connsiteY0" fmla="*/ 2204097 h 2208110"/>
                <a:gd name="connsiteX1" fmla="*/ 432438 w 3691739"/>
                <a:gd name="connsiteY1" fmla="*/ 1854125 h 2208110"/>
                <a:gd name="connsiteX2" fmla="*/ 1120995 w 3691739"/>
                <a:gd name="connsiteY2" fmla="*/ 95 h 2208110"/>
                <a:gd name="connsiteX3" fmla="*/ 2452962 w 3691739"/>
                <a:gd name="connsiteY3" fmla="*/ 1936962 h 2208110"/>
                <a:gd name="connsiteX4" fmla="*/ 3691739 w 3691739"/>
                <a:gd name="connsiteY4" fmla="*/ 2192662 h 2208110"/>
                <a:gd name="connsiteX0" fmla="*/ 0 w 3569228"/>
                <a:gd name="connsiteY0" fmla="*/ 2204097 h 2231277"/>
                <a:gd name="connsiteX1" fmla="*/ 432438 w 3569228"/>
                <a:gd name="connsiteY1" fmla="*/ 1854125 h 2231277"/>
                <a:gd name="connsiteX2" fmla="*/ 1120995 w 3569228"/>
                <a:gd name="connsiteY2" fmla="*/ 95 h 2231277"/>
                <a:gd name="connsiteX3" fmla="*/ 2452962 w 3569228"/>
                <a:gd name="connsiteY3" fmla="*/ 1936962 h 2231277"/>
                <a:gd name="connsiteX4" fmla="*/ 3569228 w 3569228"/>
                <a:gd name="connsiteY4" fmla="*/ 2222997 h 2231277"/>
                <a:gd name="connsiteX0" fmla="*/ 0 w 3569228"/>
                <a:gd name="connsiteY0" fmla="*/ 2204135 h 2231315"/>
                <a:gd name="connsiteX1" fmla="*/ 365614 w 3569228"/>
                <a:gd name="connsiteY1" fmla="*/ 1838995 h 2231315"/>
                <a:gd name="connsiteX2" fmla="*/ 1120995 w 3569228"/>
                <a:gd name="connsiteY2" fmla="*/ 133 h 2231315"/>
                <a:gd name="connsiteX3" fmla="*/ 2452962 w 3569228"/>
                <a:gd name="connsiteY3" fmla="*/ 1937000 h 2231315"/>
                <a:gd name="connsiteX4" fmla="*/ 3569228 w 3569228"/>
                <a:gd name="connsiteY4" fmla="*/ 2223035 h 2231315"/>
                <a:gd name="connsiteX0" fmla="*/ 0 w 3714014"/>
                <a:gd name="connsiteY0" fmla="*/ 2219302 h 2231315"/>
                <a:gd name="connsiteX1" fmla="*/ 510400 w 3714014"/>
                <a:gd name="connsiteY1" fmla="*/ 1838995 h 2231315"/>
                <a:gd name="connsiteX2" fmla="*/ 1265781 w 3714014"/>
                <a:gd name="connsiteY2" fmla="*/ 133 h 2231315"/>
                <a:gd name="connsiteX3" fmla="*/ 2597748 w 3714014"/>
                <a:gd name="connsiteY3" fmla="*/ 1937000 h 2231315"/>
                <a:gd name="connsiteX4" fmla="*/ 3714014 w 3714014"/>
                <a:gd name="connsiteY4" fmla="*/ 2223035 h 2231315"/>
                <a:gd name="connsiteX0" fmla="*/ 0 w 3714014"/>
                <a:gd name="connsiteY0" fmla="*/ 2128305 h 2137490"/>
                <a:gd name="connsiteX1" fmla="*/ 510400 w 3714014"/>
                <a:gd name="connsiteY1" fmla="*/ 1747998 h 2137490"/>
                <a:gd name="connsiteX2" fmla="*/ 1265781 w 3714014"/>
                <a:gd name="connsiteY2" fmla="*/ 141 h 2137490"/>
                <a:gd name="connsiteX3" fmla="*/ 2597748 w 3714014"/>
                <a:gd name="connsiteY3" fmla="*/ 1846003 h 2137490"/>
                <a:gd name="connsiteX4" fmla="*/ 3714014 w 3714014"/>
                <a:gd name="connsiteY4" fmla="*/ 2132038 h 2137490"/>
                <a:gd name="connsiteX0" fmla="*/ 0 w 3714014"/>
                <a:gd name="connsiteY0" fmla="*/ 2128184 h 2137370"/>
                <a:gd name="connsiteX1" fmla="*/ 554950 w 3714014"/>
                <a:gd name="connsiteY1" fmla="*/ 1808547 h 2137370"/>
                <a:gd name="connsiteX2" fmla="*/ 1265781 w 3714014"/>
                <a:gd name="connsiteY2" fmla="*/ 20 h 2137370"/>
                <a:gd name="connsiteX3" fmla="*/ 2597748 w 3714014"/>
                <a:gd name="connsiteY3" fmla="*/ 1845882 h 2137370"/>
                <a:gd name="connsiteX4" fmla="*/ 3714014 w 3714014"/>
                <a:gd name="connsiteY4" fmla="*/ 2131917 h 2137370"/>
                <a:gd name="connsiteX0" fmla="*/ 0 w 3714014"/>
                <a:gd name="connsiteY0" fmla="*/ 2128317 h 2157760"/>
                <a:gd name="connsiteX1" fmla="*/ 554950 w 3714014"/>
                <a:gd name="connsiteY1" fmla="*/ 1808680 h 2157760"/>
                <a:gd name="connsiteX2" fmla="*/ 1265781 w 3714014"/>
                <a:gd name="connsiteY2" fmla="*/ 153 h 2157760"/>
                <a:gd name="connsiteX3" fmla="*/ 2586611 w 3714014"/>
                <a:gd name="connsiteY3" fmla="*/ 1913089 h 2157760"/>
                <a:gd name="connsiteX4" fmla="*/ 3714014 w 3714014"/>
                <a:gd name="connsiteY4" fmla="*/ 2132050 h 2157760"/>
                <a:gd name="connsiteX0" fmla="*/ 0 w 3714014"/>
                <a:gd name="connsiteY0" fmla="*/ 2128435 h 2157878"/>
                <a:gd name="connsiteX1" fmla="*/ 521538 w 3714014"/>
                <a:gd name="connsiteY1" fmla="*/ 1775262 h 2157878"/>
                <a:gd name="connsiteX2" fmla="*/ 1265781 w 3714014"/>
                <a:gd name="connsiteY2" fmla="*/ 271 h 2157878"/>
                <a:gd name="connsiteX3" fmla="*/ 2586611 w 3714014"/>
                <a:gd name="connsiteY3" fmla="*/ 1913207 h 2157878"/>
                <a:gd name="connsiteX4" fmla="*/ 3714014 w 3714014"/>
                <a:gd name="connsiteY4" fmla="*/ 2132168 h 2157878"/>
                <a:gd name="connsiteX0" fmla="*/ 0 w 3714014"/>
                <a:gd name="connsiteY0" fmla="*/ 2044608 h 2069684"/>
                <a:gd name="connsiteX1" fmla="*/ 521538 w 3714014"/>
                <a:gd name="connsiteY1" fmla="*/ 1691435 h 2069684"/>
                <a:gd name="connsiteX2" fmla="*/ 1288056 w 3714014"/>
                <a:gd name="connsiteY2" fmla="*/ 286 h 2069684"/>
                <a:gd name="connsiteX3" fmla="*/ 2586611 w 3714014"/>
                <a:gd name="connsiteY3" fmla="*/ 1829380 h 2069684"/>
                <a:gd name="connsiteX4" fmla="*/ 3714014 w 3714014"/>
                <a:gd name="connsiteY4" fmla="*/ 2048341 h 2069684"/>
                <a:gd name="connsiteX0" fmla="*/ 0 w 3714014"/>
                <a:gd name="connsiteY0" fmla="*/ 2044608 h 2069684"/>
                <a:gd name="connsiteX1" fmla="*/ 577225 w 3714014"/>
                <a:gd name="connsiteY1" fmla="*/ 1691435 h 2069684"/>
                <a:gd name="connsiteX2" fmla="*/ 1288056 w 3714014"/>
                <a:gd name="connsiteY2" fmla="*/ 286 h 2069684"/>
                <a:gd name="connsiteX3" fmla="*/ 2586611 w 3714014"/>
                <a:gd name="connsiteY3" fmla="*/ 1829380 h 2069684"/>
                <a:gd name="connsiteX4" fmla="*/ 3714014 w 3714014"/>
                <a:gd name="connsiteY4" fmla="*/ 2048341 h 2069684"/>
                <a:gd name="connsiteX0" fmla="*/ 0 w 4048137"/>
                <a:gd name="connsiteY0" fmla="*/ 2044608 h 2058713"/>
                <a:gd name="connsiteX1" fmla="*/ 577225 w 4048137"/>
                <a:gd name="connsiteY1" fmla="*/ 1691435 h 2058713"/>
                <a:gd name="connsiteX2" fmla="*/ 1288056 w 4048137"/>
                <a:gd name="connsiteY2" fmla="*/ 286 h 2058713"/>
                <a:gd name="connsiteX3" fmla="*/ 2586611 w 4048137"/>
                <a:gd name="connsiteY3" fmla="*/ 1829380 h 2058713"/>
                <a:gd name="connsiteX4" fmla="*/ 4048137 w 4048137"/>
                <a:gd name="connsiteY4" fmla="*/ 2031572 h 2058713"/>
                <a:gd name="connsiteX0" fmla="*/ 0 w 4048137"/>
                <a:gd name="connsiteY0" fmla="*/ 2044608 h 2058713"/>
                <a:gd name="connsiteX1" fmla="*/ 577225 w 4048137"/>
                <a:gd name="connsiteY1" fmla="*/ 1691435 h 2058713"/>
                <a:gd name="connsiteX2" fmla="*/ 1288056 w 4048137"/>
                <a:gd name="connsiteY2" fmla="*/ 286 h 2058713"/>
                <a:gd name="connsiteX3" fmla="*/ 2653435 w 4048137"/>
                <a:gd name="connsiteY3" fmla="*/ 1829380 h 2058713"/>
                <a:gd name="connsiteX4" fmla="*/ 4048137 w 4048137"/>
                <a:gd name="connsiteY4" fmla="*/ 2031572 h 2058713"/>
                <a:gd name="connsiteX0" fmla="*/ 0 w 4048137"/>
                <a:gd name="connsiteY0" fmla="*/ 2044607 h 2058712"/>
                <a:gd name="connsiteX1" fmla="*/ 577225 w 4048137"/>
                <a:gd name="connsiteY1" fmla="*/ 1691434 h 2058712"/>
                <a:gd name="connsiteX2" fmla="*/ 1566492 w 4048137"/>
                <a:gd name="connsiteY2" fmla="*/ 286 h 2058712"/>
                <a:gd name="connsiteX3" fmla="*/ 2653435 w 4048137"/>
                <a:gd name="connsiteY3" fmla="*/ 1829379 h 2058712"/>
                <a:gd name="connsiteX4" fmla="*/ 4048137 w 4048137"/>
                <a:gd name="connsiteY4" fmla="*/ 2031571 h 2058712"/>
                <a:gd name="connsiteX0" fmla="*/ 0 w 3146006"/>
                <a:gd name="connsiteY0" fmla="*/ 2044607 h 2093609"/>
                <a:gd name="connsiteX1" fmla="*/ 577225 w 3146006"/>
                <a:gd name="connsiteY1" fmla="*/ 1691434 h 2093609"/>
                <a:gd name="connsiteX2" fmla="*/ 1566492 w 3146006"/>
                <a:gd name="connsiteY2" fmla="*/ 286 h 2093609"/>
                <a:gd name="connsiteX3" fmla="*/ 2653435 w 3146006"/>
                <a:gd name="connsiteY3" fmla="*/ 1829379 h 2093609"/>
                <a:gd name="connsiteX4" fmla="*/ 3146006 w 3146006"/>
                <a:gd name="connsiteY4" fmla="*/ 2081876 h 2093609"/>
                <a:gd name="connsiteX0" fmla="*/ 0 w 3146006"/>
                <a:gd name="connsiteY0" fmla="*/ 2044482 h 2093484"/>
                <a:gd name="connsiteX1" fmla="*/ 632913 w 3146006"/>
                <a:gd name="connsiteY1" fmla="*/ 1724845 h 2093484"/>
                <a:gd name="connsiteX2" fmla="*/ 1566492 w 3146006"/>
                <a:gd name="connsiteY2" fmla="*/ 161 h 2093484"/>
                <a:gd name="connsiteX3" fmla="*/ 2653435 w 3146006"/>
                <a:gd name="connsiteY3" fmla="*/ 1829254 h 2093484"/>
                <a:gd name="connsiteX4" fmla="*/ 3146006 w 3146006"/>
                <a:gd name="connsiteY4" fmla="*/ 2081751 h 2093484"/>
                <a:gd name="connsiteX0" fmla="*/ 0 w 3146006"/>
                <a:gd name="connsiteY0" fmla="*/ 2044322 h 2081590"/>
                <a:gd name="connsiteX1" fmla="*/ 632913 w 3146006"/>
                <a:gd name="connsiteY1" fmla="*/ 1724685 h 2081590"/>
                <a:gd name="connsiteX2" fmla="*/ 1566492 w 3146006"/>
                <a:gd name="connsiteY2" fmla="*/ 1 h 2081590"/>
                <a:gd name="connsiteX3" fmla="*/ 2597748 w 3146006"/>
                <a:gd name="connsiteY3" fmla="*/ 1728483 h 2081590"/>
                <a:gd name="connsiteX4" fmla="*/ 3146006 w 3146006"/>
                <a:gd name="connsiteY4" fmla="*/ 2081591 h 2081590"/>
                <a:gd name="connsiteX0" fmla="*/ 0 w 3190556"/>
                <a:gd name="connsiteY0" fmla="*/ 2044322 h 2064836"/>
                <a:gd name="connsiteX1" fmla="*/ 632913 w 3190556"/>
                <a:gd name="connsiteY1" fmla="*/ 1724685 h 2064836"/>
                <a:gd name="connsiteX2" fmla="*/ 1566492 w 3190556"/>
                <a:gd name="connsiteY2" fmla="*/ 1 h 2064836"/>
                <a:gd name="connsiteX3" fmla="*/ 2597748 w 3190556"/>
                <a:gd name="connsiteY3" fmla="*/ 1728483 h 2064836"/>
                <a:gd name="connsiteX4" fmla="*/ 3190556 w 3190556"/>
                <a:gd name="connsiteY4" fmla="*/ 2064822 h 2064836"/>
                <a:gd name="connsiteX0" fmla="*/ 0 w 3190556"/>
                <a:gd name="connsiteY0" fmla="*/ 2044322 h 2064836"/>
                <a:gd name="connsiteX1" fmla="*/ 677463 w 3190556"/>
                <a:gd name="connsiteY1" fmla="*/ 1724685 h 2064836"/>
                <a:gd name="connsiteX2" fmla="*/ 1566492 w 3190556"/>
                <a:gd name="connsiteY2" fmla="*/ 1 h 2064836"/>
                <a:gd name="connsiteX3" fmla="*/ 2597748 w 3190556"/>
                <a:gd name="connsiteY3" fmla="*/ 1728483 h 2064836"/>
                <a:gd name="connsiteX4" fmla="*/ 3190556 w 3190556"/>
                <a:gd name="connsiteY4" fmla="*/ 2064822 h 2064836"/>
                <a:gd name="connsiteX0" fmla="*/ 0 w 3123732"/>
                <a:gd name="connsiteY0" fmla="*/ 2044322 h 2064836"/>
                <a:gd name="connsiteX1" fmla="*/ 677463 w 3123732"/>
                <a:gd name="connsiteY1" fmla="*/ 1724685 h 2064836"/>
                <a:gd name="connsiteX2" fmla="*/ 1566492 w 3123732"/>
                <a:gd name="connsiteY2" fmla="*/ 1 h 2064836"/>
                <a:gd name="connsiteX3" fmla="*/ 2597748 w 3123732"/>
                <a:gd name="connsiteY3" fmla="*/ 1728483 h 2064836"/>
                <a:gd name="connsiteX4" fmla="*/ 3123732 w 3123732"/>
                <a:gd name="connsiteY4" fmla="*/ 2064822 h 2064836"/>
                <a:gd name="connsiteX0" fmla="*/ 0 w 3123732"/>
                <a:gd name="connsiteY0" fmla="*/ 2044322 h 2064836"/>
                <a:gd name="connsiteX1" fmla="*/ 677463 w 3123732"/>
                <a:gd name="connsiteY1" fmla="*/ 1724685 h 2064836"/>
                <a:gd name="connsiteX2" fmla="*/ 1611042 w 3123732"/>
                <a:gd name="connsiteY2" fmla="*/ 1 h 2064836"/>
                <a:gd name="connsiteX3" fmla="*/ 2597748 w 3123732"/>
                <a:gd name="connsiteY3" fmla="*/ 1728483 h 2064836"/>
                <a:gd name="connsiteX4" fmla="*/ 3123732 w 3123732"/>
                <a:gd name="connsiteY4" fmla="*/ 2064822 h 2064836"/>
                <a:gd name="connsiteX0" fmla="*/ 0 w 3123732"/>
                <a:gd name="connsiteY0" fmla="*/ 1994017 h 2014517"/>
                <a:gd name="connsiteX1" fmla="*/ 677463 w 3123732"/>
                <a:gd name="connsiteY1" fmla="*/ 1674380 h 2014517"/>
                <a:gd name="connsiteX2" fmla="*/ 1599904 w 3123732"/>
                <a:gd name="connsiteY2" fmla="*/ 1 h 2014517"/>
                <a:gd name="connsiteX3" fmla="*/ 2597748 w 3123732"/>
                <a:gd name="connsiteY3" fmla="*/ 1678178 h 2014517"/>
                <a:gd name="connsiteX4" fmla="*/ 3123732 w 3123732"/>
                <a:gd name="connsiteY4" fmla="*/ 2014517 h 2014517"/>
                <a:gd name="connsiteX0" fmla="*/ 0 w 3123732"/>
                <a:gd name="connsiteY0" fmla="*/ 1994022 h 2014647"/>
                <a:gd name="connsiteX1" fmla="*/ 677463 w 3123732"/>
                <a:gd name="connsiteY1" fmla="*/ 1674385 h 2014647"/>
                <a:gd name="connsiteX2" fmla="*/ 1599904 w 3123732"/>
                <a:gd name="connsiteY2" fmla="*/ 6 h 2014647"/>
                <a:gd name="connsiteX3" fmla="*/ 2519786 w 3123732"/>
                <a:gd name="connsiteY3" fmla="*/ 1694953 h 2014647"/>
                <a:gd name="connsiteX4" fmla="*/ 3123732 w 3123732"/>
                <a:gd name="connsiteY4" fmla="*/ 2014522 h 2014647"/>
                <a:gd name="connsiteX0" fmla="*/ 0 w 3101457"/>
                <a:gd name="connsiteY0" fmla="*/ 2027559 h 2027741"/>
                <a:gd name="connsiteX1" fmla="*/ 655188 w 3101457"/>
                <a:gd name="connsiteY1" fmla="*/ 1674385 h 2027741"/>
                <a:gd name="connsiteX2" fmla="*/ 1577629 w 3101457"/>
                <a:gd name="connsiteY2" fmla="*/ 6 h 2027741"/>
                <a:gd name="connsiteX3" fmla="*/ 2497511 w 3101457"/>
                <a:gd name="connsiteY3" fmla="*/ 1694953 h 2027741"/>
                <a:gd name="connsiteX4" fmla="*/ 3101457 w 3101457"/>
                <a:gd name="connsiteY4" fmla="*/ 2014522 h 2027741"/>
                <a:gd name="connsiteX0" fmla="*/ 0 w 3068045"/>
                <a:gd name="connsiteY0" fmla="*/ 2027559 h 2027741"/>
                <a:gd name="connsiteX1" fmla="*/ 655188 w 3068045"/>
                <a:gd name="connsiteY1" fmla="*/ 1674385 h 2027741"/>
                <a:gd name="connsiteX2" fmla="*/ 1577629 w 3068045"/>
                <a:gd name="connsiteY2" fmla="*/ 6 h 2027741"/>
                <a:gd name="connsiteX3" fmla="*/ 2497511 w 3068045"/>
                <a:gd name="connsiteY3" fmla="*/ 1694953 h 2027741"/>
                <a:gd name="connsiteX4" fmla="*/ 3068045 w 3068045"/>
                <a:gd name="connsiteY4" fmla="*/ 2014522 h 2027741"/>
                <a:gd name="connsiteX0" fmla="*/ 0 w 3056908"/>
                <a:gd name="connsiteY0" fmla="*/ 2010790 h 2014647"/>
                <a:gd name="connsiteX1" fmla="*/ 644051 w 3056908"/>
                <a:gd name="connsiteY1" fmla="*/ 1674385 h 2014647"/>
                <a:gd name="connsiteX2" fmla="*/ 1566492 w 3056908"/>
                <a:gd name="connsiteY2" fmla="*/ 6 h 2014647"/>
                <a:gd name="connsiteX3" fmla="*/ 2486374 w 3056908"/>
                <a:gd name="connsiteY3" fmla="*/ 1694953 h 2014647"/>
                <a:gd name="connsiteX4" fmla="*/ 3056908 w 3056908"/>
                <a:gd name="connsiteY4" fmla="*/ 2014522 h 2014647"/>
                <a:gd name="connsiteX0" fmla="*/ 0 w 3056908"/>
                <a:gd name="connsiteY0" fmla="*/ 1943717 h 1947454"/>
                <a:gd name="connsiteX1" fmla="*/ 644051 w 3056908"/>
                <a:gd name="connsiteY1" fmla="*/ 1607312 h 1947454"/>
                <a:gd name="connsiteX2" fmla="*/ 1533080 w 3056908"/>
                <a:gd name="connsiteY2" fmla="*/ 7 h 1947454"/>
                <a:gd name="connsiteX3" fmla="*/ 2486374 w 3056908"/>
                <a:gd name="connsiteY3" fmla="*/ 1627880 h 1947454"/>
                <a:gd name="connsiteX4" fmla="*/ 3056908 w 3056908"/>
                <a:gd name="connsiteY4" fmla="*/ 1947449 h 1947454"/>
                <a:gd name="connsiteX0" fmla="*/ 0 w 3056908"/>
                <a:gd name="connsiteY0" fmla="*/ 1943730 h 1947702"/>
                <a:gd name="connsiteX1" fmla="*/ 644051 w 3056908"/>
                <a:gd name="connsiteY1" fmla="*/ 1607325 h 1947702"/>
                <a:gd name="connsiteX2" fmla="*/ 1533080 w 3056908"/>
                <a:gd name="connsiteY2" fmla="*/ 20 h 1947702"/>
                <a:gd name="connsiteX3" fmla="*/ 2486374 w 3056908"/>
                <a:gd name="connsiteY3" fmla="*/ 1642924 h 1947702"/>
                <a:gd name="connsiteX4" fmla="*/ 3056908 w 3056908"/>
                <a:gd name="connsiteY4" fmla="*/ 1947462 h 1947702"/>
                <a:gd name="connsiteX0" fmla="*/ 0 w 3115709"/>
                <a:gd name="connsiteY0" fmla="*/ 1943730 h 1977525"/>
                <a:gd name="connsiteX1" fmla="*/ 644051 w 3115709"/>
                <a:gd name="connsiteY1" fmla="*/ 1607325 h 1977525"/>
                <a:gd name="connsiteX2" fmla="*/ 1533080 w 3115709"/>
                <a:gd name="connsiteY2" fmla="*/ 20 h 1977525"/>
                <a:gd name="connsiteX3" fmla="*/ 2486374 w 3115709"/>
                <a:gd name="connsiteY3" fmla="*/ 1642924 h 1977525"/>
                <a:gd name="connsiteX4" fmla="*/ 3115709 w 3115709"/>
                <a:gd name="connsiteY4" fmla="*/ 1977525 h 1977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15709" h="1977525">
                  <a:moveTo>
                    <a:pt x="0" y="1943730"/>
                  </a:moveTo>
                  <a:cubicBezTo>
                    <a:pt x="66368" y="1946188"/>
                    <a:pt x="388538" y="1931277"/>
                    <a:pt x="644051" y="1607325"/>
                  </a:cubicBezTo>
                  <a:cubicBezTo>
                    <a:pt x="899564" y="1283373"/>
                    <a:pt x="1226026" y="-5913"/>
                    <a:pt x="1533080" y="20"/>
                  </a:cubicBezTo>
                  <a:cubicBezTo>
                    <a:pt x="1840134" y="5953"/>
                    <a:pt x="2232403" y="1318350"/>
                    <a:pt x="2486374" y="1642924"/>
                  </a:cubicBezTo>
                  <a:cubicBezTo>
                    <a:pt x="2740345" y="1967498"/>
                    <a:pt x="3115709" y="1977525"/>
                    <a:pt x="3115709" y="1977525"/>
                  </a:cubicBezTo>
                </a:path>
              </a:pathLst>
            </a:cu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798615" y="4869348"/>
              <a:ext cx="428101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924203" y="3034445"/>
              <a:ext cx="0" cy="199356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Connector 15"/>
          <p:cNvCxnSpPr/>
          <p:nvPr/>
        </p:nvCxnSpPr>
        <p:spPr>
          <a:xfrm>
            <a:off x="2230438" y="4891088"/>
            <a:ext cx="0" cy="2889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096000" y="4921250"/>
            <a:ext cx="0" cy="2889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181600" y="4064000"/>
            <a:ext cx="0" cy="1116013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200400" y="4081463"/>
            <a:ext cx="0" cy="108108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50"/>
          <p:cNvGrpSpPr>
            <a:grpSpLocks/>
          </p:cNvGrpSpPr>
          <p:nvPr/>
        </p:nvGrpSpPr>
        <p:grpSpPr bwMode="auto">
          <a:xfrm>
            <a:off x="4605338" y="5491163"/>
            <a:ext cx="1611312" cy="431800"/>
            <a:chOff x="6660232" y="3030308"/>
            <a:chExt cx="1224136" cy="326684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6660232" y="3356992"/>
              <a:ext cx="12241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7884368" y="3030308"/>
              <a:ext cx="0" cy="32668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53"/>
          <p:cNvGrpSpPr>
            <a:grpSpLocks/>
          </p:cNvGrpSpPr>
          <p:nvPr/>
        </p:nvGrpSpPr>
        <p:grpSpPr bwMode="auto">
          <a:xfrm>
            <a:off x="2159000" y="5549900"/>
            <a:ext cx="1536700" cy="350838"/>
            <a:chOff x="5940152" y="3006232"/>
            <a:chExt cx="1239303" cy="350760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5940152" y="3006232"/>
              <a:ext cx="0" cy="3507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5940152" y="3356992"/>
              <a:ext cx="123930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64"/>
          <p:cNvGrpSpPr>
            <a:grpSpLocks/>
          </p:cNvGrpSpPr>
          <p:nvPr/>
        </p:nvGrpSpPr>
        <p:grpSpPr bwMode="auto">
          <a:xfrm>
            <a:off x="4605338" y="5567363"/>
            <a:ext cx="576262" cy="188912"/>
            <a:chOff x="7039788" y="3030308"/>
            <a:chExt cx="844580" cy="326684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7039788" y="3356992"/>
              <a:ext cx="8445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7884368" y="3030308"/>
              <a:ext cx="0" cy="32668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56"/>
          <p:cNvGrpSpPr>
            <a:grpSpLocks/>
          </p:cNvGrpSpPr>
          <p:nvPr/>
        </p:nvGrpSpPr>
        <p:grpSpPr bwMode="auto">
          <a:xfrm>
            <a:off x="2951163" y="5565775"/>
            <a:ext cx="688975" cy="190500"/>
            <a:chOff x="7027503" y="3030308"/>
            <a:chExt cx="856861" cy="326684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7039349" y="3356992"/>
              <a:ext cx="84501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7027503" y="3030308"/>
              <a:ext cx="0" cy="32668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87397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774062eeb73c13bb60291d26b8fbff2c7d7251"/>
</p:tagLst>
</file>

<file path=ppt/theme/theme1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26391</TotalTime>
  <Words>859</Words>
  <Application>Microsoft Office PowerPoint</Application>
  <PresentationFormat>On-screen Show (4:3)</PresentationFormat>
  <Paragraphs>188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Book Antiqua</vt:lpstr>
      <vt:lpstr>Calibri</vt:lpstr>
      <vt:lpstr>Calibri Light</vt:lpstr>
      <vt:lpstr>Office Theme</vt:lpstr>
      <vt:lpstr>PowerPoint Presentation</vt:lpstr>
      <vt:lpstr>NORMAL DISTRIBUTION</vt:lpstr>
      <vt:lpstr>NORMAL DISTRIBUTION</vt:lpstr>
      <vt:lpstr>SKEWNESS</vt:lpstr>
      <vt:lpstr>SKEWNESS</vt:lpstr>
      <vt:lpstr>KURTOSIS</vt:lpstr>
      <vt:lpstr>KURTOSIS</vt:lpstr>
      <vt:lpstr>KURTOSIS</vt:lpstr>
      <vt:lpstr>CONFIDENCE INTERVAL</vt:lpstr>
      <vt:lpstr>CONFIDENCE INTERVAL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ALTERNATIVE INVESTMENTS</dc:title>
  <dc:creator>Archit Lohia</dc:creator>
  <cp:lastModifiedBy>Archit Lohia</cp:lastModifiedBy>
  <cp:revision>609</cp:revision>
  <dcterms:created xsi:type="dcterms:W3CDTF">2015-01-30T07:36:11Z</dcterms:created>
  <dcterms:modified xsi:type="dcterms:W3CDTF">2018-07-13T08:08:27Z</dcterms:modified>
</cp:coreProperties>
</file>