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53" r:id="rId1"/>
  </p:sldMasterIdLst>
  <p:notesMasterIdLst>
    <p:notesMasterId r:id="rId10"/>
  </p:notesMasterIdLst>
  <p:sldIdLst>
    <p:sldId id="273" r:id="rId2"/>
    <p:sldId id="318" r:id="rId3"/>
    <p:sldId id="319" r:id="rId4"/>
    <p:sldId id="320" r:id="rId5"/>
    <p:sldId id="321" r:id="rId6"/>
    <p:sldId id="322" r:id="rId7"/>
    <p:sldId id="323" r:id="rId8"/>
    <p:sldId id="324" r:id="rId9"/>
  </p:sldIdLst>
  <p:sldSz cx="9144000" cy="6858000" type="screen4x3"/>
  <p:notesSz cx="6858000" cy="9144000"/>
  <p:custDataLst>
    <p:tags r:id="rId1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8E7D"/>
    <a:srgbClr val="FDECE9"/>
    <a:srgbClr val="B61A16"/>
    <a:srgbClr val="FA6A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52" autoAdjust="0"/>
    <p:restoredTop sz="94324" autoAdjust="0"/>
  </p:normalViewPr>
  <p:slideViewPr>
    <p:cSldViewPr>
      <p:cViewPr varScale="1">
        <p:scale>
          <a:sx n="80" d="100"/>
          <a:sy n="80" d="100"/>
        </p:scale>
        <p:origin x="-1469"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8013930-FC0E-4B2F-946F-C3A903319DA7}" type="doc">
      <dgm:prSet loTypeId="urn:microsoft.com/office/officeart/2011/layout/TabList" loCatId="list" qsTypeId="urn:microsoft.com/office/officeart/2005/8/quickstyle/simple1" qsCatId="simple" csTypeId="urn:microsoft.com/office/officeart/2005/8/colors/accent2_2" csCatId="accent2" phldr="1"/>
      <dgm:spPr/>
      <dgm:t>
        <a:bodyPr/>
        <a:lstStyle/>
        <a:p>
          <a:endParaRPr lang="en-US"/>
        </a:p>
      </dgm:t>
    </dgm:pt>
    <dgm:pt modelId="{324D63A7-E868-4049-9FB7-27C8D9E2B7A9}">
      <dgm:prSet phldrT="[Text]"/>
      <dgm:spPr/>
      <dgm:t>
        <a:bodyPr/>
        <a:lstStyle/>
        <a:p>
          <a:r>
            <a:rPr lang="en-US" dirty="0" smtClean="0"/>
            <a:t>1</a:t>
          </a:r>
          <a:endParaRPr lang="en-US" dirty="0"/>
        </a:p>
      </dgm:t>
    </dgm:pt>
    <dgm:pt modelId="{E9D9DEFF-523D-42CB-A852-D2EFAD11EF4E}" type="parTrans" cxnId="{ECB11358-EB80-4661-9B12-409EACE09202}">
      <dgm:prSet/>
      <dgm:spPr/>
      <dgm:t>
        <a:bodyPr/>
        <a:lstStyle/>
        <a:p>
          <a:endParaRPr lang="en-US"/>
        </a:p>
      </dgm:t>
    </dgm:pt>
    <dgm:pt modelId="{ADA2A015-143E-4B5D-8857-9DA928796E8B}" type="sibTrans" cxnId="{ECB11358-EB80-4661-9B12-409EACE09202}">
      <dgm:prSet/>
      <dgm:spPr/>
      <dgm:t>
        <a:bodyPr/>
        <a:lstStyle/>
        <a:p>
          <a:endParaRPr lang="en-US"/>
        </a:p>
      </dgm:t>
    </dgm:pt>
    <dgm:pt modelId="{8E362C77-3C99-49F4-9528-E4AC5E17C50A}">
      <dgm:prSet phldrT="[Text]" custT="1"/>
      <dgm:spPr/>
      <dgm:t>
        <a:bodyPr/>
        <a:lstStyle/>
        <a:p>
          <a:r>
            <a:rPr lang="en-IN" sz="2800" b="1" u="sng" dirty="0" smtClean="0"/>
            <a:t>Interdependencies of Risk Classes</a:t>
          </a:r>
          <a:endParaRPr lang="en-US" sz="2800" dirty="0"/>
        </a:p>
      </dgm:t>
    </dgm:pt>
    <dgm:pt modelId="{4011DFF2-AC9B-4319-8D12-AB18370A0E6C}" type="parTrans" cxnId="{7571744F-5A9E-4360-B110-608842B8E43A}">
      <dgm:prSet/>
      <dgm:spPr/>
      <dgm:t>
        <a:bodyPr/>
        <a:lstStyle/>
        <a:p>
          <a:endParaRPr lang="en-US"/>
        </a:p>
      </dgm:t>
    </dgm:pt>
    <dgm:pt modelId="{B5EA7ACD-3F20-449F-97AA-DB018E445493}" type="sibTrans" cxnId="{7571744F-5A9E-4360-B110-608842B8E43A}">
      <dgm:prSet/>
      <dgm:spPr/>
      <dgm:t>
        <a:bodyPr/>
        <a:lstStyle/>
        <a:p>
          <a:endParaRPr lang="en-US"/>
        </a:p>
      </dgm:t>
    </dgm:pt>
    <dgm:pt modelId="{EB62B852-E92B-43BA-84DF-CA23A7760207}">
      <dgm:prSet phldrT="[Text]"/>
      <dgm:spPr/>
      <dgm:t>
        <a:bodyPr/>
        <a:lstStyle/>
        <a:p>
          <a:r>
            <a:rPr lang="en-IN" dirty="0" smtClean="0"/>
            <a:t>One risk type may affect another risk type. This can, therefore result in Increased Hedging Costs, by individual teams.</a:t>
          </a:r>
          <a:endParaRPr lang="en-US" dirty="0"/>
        </a:p>
      </dgm:t>
    </dgm:pt>
    <dgm:pt modelId="{7C33D201-9F3F-4C03-AA36-806ED66186F5}" type="parTrans" cxnId="{86312FDF-9F04-4761-92E7-CC940736A977}">
      <dgm:prSet/>
      <dgm:spPr/>
      <dgm:t>
        <a:bodyPr/>
        <a:lstStyle/>
        <a:p>
          <a:endParaRPr lang="en-US"/>
        </a:p>
      </dgm:t>
    </dgm:pt>
    <dgm:pt modelId="{A9B69109-4697-42ED-A6AC-9B6E103F1A08}" type="sibTrans" cxnId="{86312FDF-9F04-4761-92E7-CC940736A977}">
      <dgm:prSet/>
      <dgm:spPr/>
      <dgm:t>
        <a:bodyPr/>
        <a:lstStyle/>
        <a:p>
          <a:endParaRPr lang="en-US"/>
        </a:p>
      </dgm:t>
    </dgm:pt>
    <dgm:pt modelId="{7DA1E635-B36F-4948-8AF2-FF3F98330F6A}">
      <dgm:prSet phldrT="[Text]"/>
      <dgm:spPr/>
      <dgm:t>
        <a:bodyPr/>
        <a:lstStyle/>
        <a:p>
          <a:r>
            <a:rPr lang="en-US" dirty="0" smtClean="0"/>
            <a:t>2</a:t>
          </a:r>
          <a:endParaRPr lang="en-US" dirty="0"/>
        </a:p>
      </dgm:t>
    </dgm:pt>
    <dgm:pt modelId="{E561BE21-D3EC-4B6D-A924-B63C9BB6ACE1}" type="parTrans" cxnId="{56D11159-6397-4AF8-BD26-AB4131ABB8CF}">
      <dgm:prSet/>
      <dgm:spPr/>
      <dgm:t>
        <a:bodyPr/>
        <a:lstStyle/>
        <a:p>
          <a:endParaRPr lang="en-US"/>
        </a:p>
      </dgm:t>
    </dgm:pt>
    <dgm:pt modelId="{BC2097E6-067B-45AB-BC7A-6C13C056F66A}" type="sibTrans" cxnId="{56D11159-6397-4AF8-BD26-AB4131ABB8CF}">
      <dgm:prSet/>
      <dgm:spPr/>
      <dgm:t>
        <a:bodyPr/>
        <a:lstStyle/>
        <a:p>
          <a:endParaRPr lang="en-US"/>
        </a:p>
      </dgm:t>
    </dgm:pt>
    <dgm:pt modelId="{1F061280-7685-4BE9-B926-94F4F734D3F2}">
      <dgm:prSet phldrT="[Text]" custT="1"/>
      <dgm:spPr/>
      <dgm:t>
        <a:bodyPr/>
        <a:lstStyle/>
        <a:p>
          <a:r>
            <a:rPr lang="en-IN" sz="2800" b="1" u="sng" dirty="0" smtClean="0"/>
            <a:t>Different Teams use Different Methods to Measure Risk</a:t>
          </a:r>
          <a:endParaRPr lang="en-US" sz="2800" dirty="0"/>
        </a:p>
      </dgm:t>
    </dgm:pt>
    <dgm:pt modelId="{8BB57EE9-E119-4686-A15F-B201CC963654}" type="parTrans" cxnId="{BA19E8FB-1773-414E-9D51-55DB6D7497C0}">
      <dgm:prSet/>
      <dgm:spPr/>
      <dgm:t>
        <a:bodyPr/>
        <a:lstStyle/>
        <a:p>
          <a:endParaRPr lang="en-US"/>
        </a:p>
      </dgm:t>
    </dgm:pt>
    <dgm:pt modelId="{369C9650-3676-48E1-A362-B68D6CAA2AD5}" type="sibTrans" cxnId="{BA19E8FB-1773-414E-9D51-55DB6D7497C0}">
      <dgm:prSet/>
      <dgm:spPr/>
      <dgm:t>
        <a:bodyPr/>
        <a:lstStyle/>
        <a:p>
          <a:endParaRPr lang="en-US"/>
        </a:p>
      </dgm:t>
    </dgm:pt>
    <dgm:pt modelId="{24766BA3-404A-4195-8006-34528E6D87C9}">
      <dgm:prSet phldrT="[Text]"/>
      <dgm:spPr/>
      <dgm:t>
        <a:bodyPr/>
        <a:lstStyle/>
        <a:p>
          <a:r>
            <a:rPr lang="en-IN" dirty="0" smtClean="0"/>
            <a:t>This results in de-centralized reporting to the Management and fragmented information of Organizational Risk to the Management. </a:t>
          </a:r>
          <a:endParaRPr lang="en-US" dirty="0"/>
        </a:p>
      </dgm:t>
    </dgm:pt>
    <dgm:pt modelId="{75707B22-2873-4094-BE34-5F8F82E345C8}" type="parTrans" cxnId="{C0B4A597-16C0-41BF-8D63-EF96924392C8}">
      <dgm:prSet/>
      <dgm:spPr/>
      <dgm:t>
        <a:bodyPr/>
        <a:lstStyle/>
        <a:p>
          <a:endParaRPr lang="en-US"/>
        </a:p>
      </dgm:t>
    </dgm:pt>
    <dgm:pt modelId="{58046E38-1222-458A-A818-5DF76ED96F2A}" type="sibTrans" cxnId="{C0B4A597-16C0-41BF-8D63-EF96924392C8}">
      <dgm:prSet/>
      <dgm:spPr/>
      <dgm:t>
        <a:bodyPr/>
        <a:lstStyle/>
        <a:p>
          <a:endParaRPr lang="en-US"/>
        </a:p>
      </dgm:t>
    </dgm:pt>
    <dgm:pt modelId="{FC64DE65-0308-43D5-9723-F2DCBC66E50F}">
      <dgm:prSet phldrT="[Text]"/>
      <dgm:spPr/>
      <dgm:t>
        <a:bodyPr/>
        <a:lstStyle/>
        <a:p>
          <a:r>
            <a:rPr lang="en-IN" dirty="0" smtClean="0"/>
            <a:t>If viewed in perspective of the Organization as a whole, certain risk types may be offsetting each other, thereby reducing total risk to the Organization. </a:t>
          </a:r>
          <a:endParaRPr lang="en-US" dirty="0"/>
        </a:p>
      </dgm:t>
    </dgm:pt>
    <dgm:pt modelId="{93319444-A497-4F32-BB20-9DDBEF535FB2}" type="parTrans" cxnId="{49B93433-714F-4329-8A05-9AD94E8199F3}">
      <dgm:prSet/>
      <dgm:spPr/>
      <dgm:t>
        <a:bodyPr/>
        <a:lstStyle/>
        <a:p>
          <a:endParaRPr lang="en-US"/>
        </a:p>
      </dgm:t>
    </dgm:pt>
    <dgm:pt modelId="{9E1814B7-5905-4F90-A6A3-C7EC3342B117}" type="sibTrans" cxnId="{49B93433-714F-4329-8A05-9AD94E8199F3}">
      <dgm:prSet/>
      <dgm:spPr/>
      <dgm:t>
        <a:bodyPr/>
        <a:lstStyle/>
        <a:p>
          <a:endParaRPr lang="en-US"/>
        </a:p>
      </dgm:t>
    </dgm:pt>
    <dgm:pt modelId="{C2AD8234-A02A-4BB8-BDA4-6EA0CFA4144F}">
      <dgm:prSet phldrT="[Text]"/>
      <dgm:spPr/>
      <dgm:t>
        <a:bodyPr/>
        <a:lstStyle/>
        <a:p>
          <a:r>
            <a:rPr lang="en-IN" dirty="0" smtClean="0"/>
            <a:t>Ex: Lowering Tax Rates by the Government may have Market Risk in the short-term (stock prices rise) but it reduces business risk and strategic risk for the Organization.</a:t>
          </a:r>
          <a:endParaRPr lang="en-US" dirty="0"/>
        </a:p>
      </dgm:t>
    </dgm:pt>
    <dgm:pt modelId="{B23B274F-FA04-4DE6-9968-05F0DC698CA0}" type="parTrans" cxnId="{A88C3AD7-4CBA-4ED5-96B8-A2DBEFD292A2}">
      <dgm:prSet/>
      <dgm:spPr/>
      <dgm:t>
        <a:bodyPr/>
        <a:lstStyle/>
        <a:p>
          <a:endParaRPr lang="en-US"/>
        </a:p>
      </dgm:t>
    </dgm:pt>
    <dgm:pt modelId="{19F84F50-8189-415D-AB89-89FF089F35C8}" type="sibTrans" cxnId="{A88C3AD7-4CBA-4ED5-96B8-A2DBEFD292A2}">
      <dgm:prSet/>
      <dgm:spPr/>
      <dgm:t>
        <a:bodyPr/>
        <a:lstStyle/>
        <a:p>
          <a:endParaRPr lang="en-US"/>
        </a:p>
      </dgm:t>
    </dgm:pt>
    <dgm:pt modelId="{C5C5B124-5DC1-44A9-AAF6-9475ADDA5C0E}" type="pres">
      <dgm:prSet presAssocID="{D8013930-FC0E-4B2F-946F-C3A903319DA7}" presName="Name0" presStyleCnt="0">
        <dgm:presLayoutVars>
          <dgm:chMax/>
          <dgm:chPref val="3"/>
          <dgm:dir/>
          <dgm:animOne val="branch"/>
          <dgm:animLvl val="lvl"/>
        </dgm:presLayoutVars>
      </dgm:prSet>
      <dgm:spPr/>
      <dgm:t>
        <a:bodyPr/>
        <a:lstStyle/>
        <a:p>
          <a:endParaRPr lang="en-US"/>
        </a:p>
      </dgm:t>
    </dgm:pt>
    <dgm:pt modelId="{5DE90E72-4332-47C6-AF69-900EEFBFA63C}" type="pres">
      <dgm:prSet presAssocID="{324D63A7-E868-4049-9FB7-27C8D9E2B7A9}" presName="composite" presStyleCnt="0"/>
      <dgm:spPr/>
      <dgm:t>
        <a:bodyPr/>
        <a:lstStyle/>
        <a:p>
          <a:endParaRPr lang="en-US"/>
        </a:p>
      </dgm:t>
    </dgm:pt>
    <dgm:pt modelId="{A52D6000-DD24-465F-9885-3B40B5A73A50}" type="pres">
      <dgm:prSet presAssocID="{324D63A7-E868-4049-9FB7-27C8D9E2B7A9}" presName="FirstChild" presStyleLbl="revTx" presStyleIdx="0" presStyleCnt="4">
        <dgm:presLayoutVars>
          <dgm:chMax val="0"/>
          <dgm:chPref val="0"/>
          <dgm:bulletEnabled val="1"/>
        </dgm:presLayoutVars>
      </dgm:prSet>
      <dgm:spPr/>
      <dgm:t>
        <a:bodyPr/>
        <a:lstStyle/>
        <a:p>
          <a:endParaRPr lang="en-US"/>
        </a:p>
      </dgm:t>
    </dgm:pt>
    <dgm:pt modelId="{DA88D0CE-3CD5-411D-ADEA-F16B283E93CA}" type="pres">
      <dgm:prSet presAssocID="{324D63A7-E868-4049-9FB7-27C8D9E2B7A9}" presName="Parent" presStyleLbl="alignNode1" presStyleIdx="0" presStyleCnt="2" custScaleX="67683" custLinFactNeighborX="-17707" custLinFactNeighborY="-1894">
        <dgm:presLayoutVars>
          <dgm:chMax val="3"/>
          <dgm:chPref val="3"/>
          <dgm:bulletEnabled val="1"/>
        </dgm:presLayoutVars>
      </dgm:prSet>
      <dgm:spPr/>
      <dgm:t>
        <a:bodyPr/>
        <a:lstStyle/>
        <a:p>
          <a:endParaRPr lang="en-US"/>
        </a:p>
      </dgm:t>
    </dgm:pt>
    <dgm:pt modelId="{DA5BC9FD-869A-4CA6-ACC2-E7DEED67DDE2}" type="pres">
      <dgm:prSet presAssocID="{324D63A7-E868-4049-9FB7-27C8D9E2B7A9}" presName="Accent" presStyleLbl="parChTrans1D1" presStyleIdx="0" presStyleCnt="2"/>
      <dgm:spPr/>
      <dgm:t>
        <a:bodyPr/>
        <a:lstStyle/>
        <a:p>
          <a:endParaRPr lang="en-US"/>
        </a:p>
      </dgm:t>
    </dgm:pt>
    <dgm:pt modelId="{B6A3CD80-6CAE-4DC6-A92D-FE5B343692E8}" type="pres">
      <dgm:prSet presAssocID="{324D63A7-E868-4049-9FB7-27C8D9E2B7A9}" presName="Child" presStyleLbl="revTx" presStyleIdx="1" presStyleCnt="4" custLinFactNeighborX="-414" custLinFactNeighborY="-35647">
        <dgm:presLayoutVars>
          <dgm:chMax val="0"/>
          <dgm:chPref val="0"/>
          <dgm:bulletEnabled val="1"/>
        </dgm:presLayoutVars>
      </dgm:prSet>
      <dgm:spPr/>
      <dgm:t>
        <a:bodyPr/>
        <a:lstStyle/>
        <a:p>
          <a:endParaRPr lang="en-US"/>
        </a:p>
      </dgm:t>
    </dgm:pt>
    <dgm:pt modelId="{5018FEAC-81DC-4356-8183-93D7F8586602}" type="pres">
      <dgm:prSet presAssocID="{ADA2A015-143E-4B5D-8857-9DA928796E8B}" presName="sibTrans" presStyleCnt="0"/>
      <dgm:spPr/>
      <dgm:t>
        <a:bodyPr/>
        <a:lstStyle/>
        <a:p>
          <a:endParaRPr lang="en-US"/>
        </a:p>
      </dgm:t>
    </dgm:pt>
    <dgm:pt modelId="{24628D12-B8FC-469E-8D2A-A7CD64E86C62}" type="pres">
      <dgm:prSet presAssocID="{7DA1E635-B36F-4948-8AF2-FF3F98330F6A}" presName="composite" presStyleCnt="0"/>
      <dgm:spPr/>
      <dgm:t>
        <a:bodyPr/>
        <a:lstStyle/>
        <a:p>
          <a:endParaRPr lang="en-US"/>
        </a:p>
      </dgm:t>
    </dgm:pt>
    <dgm:pt modelId="{ACFF90A8-8CE3-4218-A71A-3258C72AD96D}" type="pres">
      <dgm:prSet presAssocID="{7DA1E635-B36F-4948-8AF2-FF3F98330F6A}" presName="FirstChild" presStyleLbl="revTx" presStyleIdx="2" presStyleCnt="4" custLinFactNeighborX="198" custLinFactNeighborY="-33930">
        <dgm:presLayoutVars>
          <dgm:chMax val="0"/>
          <dgm:chPref val="0"/>
          <dgm:bulletEnabled val="1"/>
        </dgm:presLayoutVars>
      </dgm:prSet>
      <dgm:spPr/>
      <dgm:t>
        <a:bodyPr/>
        <a:lstStyle/>
        <a:p>
          <a:endParaRPr lang="en-US"/>
        </a:p>
      </dgm:t>
    </dgm:pt>
    <dgm:pt modelId="{BAF01A8C-E2E1-4772-A6A1-4DEE8462CA9B}" type="pres">
      <dgm:prSet presAssocID="{7DA1E635-B36F-4948-8AF2-FF3F98330F6A}" presName="Parent" presStyleLbl="alignNode1" presStyleIdx="1" presStyleCnt="2" custScaleX="67837" custLinFactNeighborX="-17672" custLinFactNeighborY="-33930">
        <dgm:presLayoutVars>
          <dgm:chMax val="3"/>
          <dgm:chPref val="3"/>
          <dgm:bulletEnabled val="1"/>
        </dgm:presLayoutVars>
      </dgm:prSet>
      <dgm:spPr/>
      <dgm:t>
        <a:bodyPr/>
        <a:lstStyle/>
        <a:p>
          <a:endParaRPr lang="en-US"/>
        </a:p>
      </dgm:t>
    </dgm:pt>
    <dgm:pt modelId="{B1AEB5BB-A788-47FB-92B4-F71E6934AAD4}" type="pres">
      <dgm:prSet presAssocID="{7DA1E635-B36F-4948-8AF2-FF3F98330F6A}" presName="Accent" presStyleLbl="parChTrans1D1" presStyleIdx="1" presStyleCnt="2" custLinFactY="-400000" custLinFactNeighborY="-497296"/>
      <dgm:spPr/>
      <dgm:t>
        <a:bodyPr/>
        <a:lstStyle/>
        <a:p>
          <a:endParaRPr lang="en-US"/>
        </a:p>
      </dgm:t>
    </dgm:pt>
    <dgm:pt modelId="{D5D70A0C-B9F5-45E8-B03B-A28CFCD6CD67}" type="pres">
      <dgm:prSet presAssocID="{7DA1E635-B36F-4948-8AF2-FF3F98330F6A}" presName="Child" presStyleLbl="revTx" presStyleIdx="3" presStyleCnt="4" custScaleY="40178" custLinFactNeighborX="57" custLinFactNeighborY="-4627">
        <dgm:presLayoutVars>
          <dgm:chMax val="0"/>
          <dgm:chPref val="0"/>
          <dgm:bulletEnabled val="1"/>
        </dgm:presLayoutVars>
      </dgm:prSet>
      <dgm:spPr/>
      <dgm:t>
        <a:bodyPr/>
        <a:lstStyle/>
        <a:p>
          <a:endParaRPr lang="en-US"/>
        </a:p>
      </dgm:t>
    </dgm:pt>
  </dgm:ptLst>
  <dgm:cxnLst>
    <dgm:cxn modelId="{A88C3AD7-4CBA-4ED5-96B8-A2DBEFD292A2}" srcId="{324D63A7-E868-4049-9FB7-27C8D9E2B7A9}" destId="{C2AD8234-A02A-4BB8-BDA4-6EA0CFA4144F}" srcOrd="3" destOrd="0" parTransId="{B23B274F-FA04-4DE6-9968-05F0DC698CA0}" sibTransId="{19F84F50-8189-415D-AB89-89FF089F35C8}"/>
    <dgm:cxn modelId="{1F130564-2FCB-45BE-801A-1D38A41D0925}" type="presOf" srcId="{7DA1E635-B36F-4948-8AF2-FF3F98330F6A}" destId="{BAF01A8C-E2E1-4772-A6A1-4DEE8462CA9B}" srcOrd="0" destOrd="0" presId="urn:microsoft.com/office/officeart/2011/layout/TabList"/>
    <dgm:cxn modelId="{CD258B0C-3673-4EB5-BD4D-664CD75989AE}" type="presOf" srcId="{EB62B852-E92B-43BA-84DF-CA23A7760207}" destId="{B6A3CD80-6CAE-4DC6-A92D-FE5B343692E8}" srcOrd="0" destOrd="0" presId="urn:microsoft.com/office/officeart/2011/layout/TabList"/>
    <dgm:cxn modelId="{19330563-017F-45F3-A94D-1C890EF04CD5}" type="presOf" srcId="{324D63A7-E868-4049-9FB7-27C8D9E2B7A9}" destId="{DA88D0CE-3CD5-411D-ADEA-F16B283E93CA}" srcOrd="0" destOrd="0" presId="urn:microsoft.com/office/officeart/2011/layout/TabList"/>
    <dgm:cxn modelId="{D78A24AD-BDAF-449D-8A3E-696255EA1825}" type="presOf" srcId="{8E362C77-3C99-49F4-9528-E4AC5E17C50A}" destId="{A52D6000-DD24-465F-9885-3B40B5A73A50}" srcOrd="0" destOrd="0" presId="urn:microsoft.com/office/officeart/2011/layout/TabList"/>
    <dgm:cxn modelId="{7571744F-5A9E-4360-B110-608842B8E43A}" srcId="{324D63A7-E868-4049-9FB7-27C8D9E2B7A9}" destId="{8E362C77-3C99-49F4-9528-E4AC5E17C50A}" srcOrd="0" destOrd="0" parTransId="{4011DFF2-AC9B-4319-8D12-AB18370A0E6C}" sibTransId="{B5EA7ACD-3F20-449F-97AA-DB018E445493}"/>
    <dgm:cxn modelId="{AA291D14-24C5-4E12-B932-0FFB6B50D602}" type="presOf" srcId="{D8013930-FC0E-4B2F-946F-C3A903319DA7}" destId="{C5C5B124-5DC1-44A9-AAF6-9475ADDA5C0E}" srcOrd="0" destOrd="0" presId="urn:microsoft.com/office/officeart/2011/layout/TabList"/>
    <dgm:cxn modelId="{C7DAFACC-1E91-4A91-92A4-FFCC8F89C006}" type="presOf" srcId="{1F061280-7685-4BE9-B926-94F4F734D3F2}" destId="{ACFF90A8-8CE3-4218-A71A-3258C72AD96D}" srcOrd="0" destOrd="0" presId="urn:microsoft.com/office/officeart/2011/layout/TabList"/>
    <dgm:cxn modelId="{280A5CDF-C78D-4F77-9DF1-E8A627C84346}" type="presOf" srcId="{FC64DE65-0308-43D5-9723-F2DCBC66E50F}" destId="{B6A3CD80-6CAE-4DC6-A92D-FE5B343692E8}" srcOrd="0" destOrd="1" presId="urn:microsoft.com/office/officeart/2011/layout/TabList"/>
    <dgm:cxn modelId="{49B93433-714F-4329-8A05-9AD94E8199F3}" srcId="{324D63A7-E868-4049-9FB7-27C8D9E2B7A9}" destId="{FC64DE65-0308-43D5-9723-F2DCBC66E50F}" srcOrd="2" destOrd="0" parTransId="{93319444-A497-4F32-BB20-9DDBEF535FB2}" sibTransId="{9E1814B7-5905-4F90-A6A3-C7EC3342B117}"/>
    <dgm:cxn modelId="{D3D33645-F0B2-415C-977E-A41951F47962}" type="presOf" srcId="{C2AD8234-A02A-4BB8-BDA4-6EA0CFA4144F}" destId="{B6A3CD80-6CAE-4DC6-A92D-FE5B343692E8}" srcOrd="0" destOrd="2" presId="urn:microsoft.com/office/officeart/2011/layout/TabList"/>
    <dgm:cxn modelId="{FA0BD3D3-F189-4A54-995F-F2268031B90E}" type="presOf" srcId="{24766BA3-404A-4195-8006-34528E6D87C9}" destId="{D5D70A0C-B9F5-45E8-B03B-A28CFCD6CD67}" srcOrd="0" destOrd="0" presId="urn:microsoft.com/office/officeart/2011/layout/TabList"/>
    <dgm:cxn modelId="{86312FDF-9F04-4761-92E7-CC940736A977}" srcId="{324D63A7-E868-4049-9FB7-27C8D9E2B7A9}" destId="{EB62B852-E92B-43BA-84DF-CA23A7760207}" srcOrd="1" destOrd="0" parTransId="{7C33D201-9F3F-4C03-AA36-806ED66186F5}" sibTransId="{A9B69109-4697-42ED-A6AC-9B6E103F1A08}"/>
    <dgm:cxn modelId="{ECB11358-EB80-4661-9B12-409EACE09202}" srcId="{D8013930-FC0E-4B2F-946F-C3A903319DA7}" destId="{324D63A7-E868-4049-9FB7-27C8D9E2B7A9}" srcOrd="0" destOrd="0" parTransId="{E9D9DEFF-523D-42CB-A852-D2EFAD11EF4E}" sibTransId="{ADA2A015-143E-4B5D-8857-9DA928796E8B}"/>
    <dgm:cxn modelId="{56D11159-6397-4AF8-BD26-AB4131ABB8CF}" srcId="{D8013930-FC0E-4B2F-946F-C3A903319DA7}" destId="{7DA1E635-B36F-4948-8AF2-FF3F98330F6A}" srcOrd="1" destOrd="0" parTransId="{E561BE21-D3EC-4B6D-A924-B63C9BB6ACE1}" sibTransId="{BC2097E6-067B-45AB-BC7A-6C13C056F66A}"/>
    <dgm:cxn modelId="{BA19E8FB-1773-414E-9D51-55DB6D7497C0}" srcId="{7DA1E635-B36F-4948-8AF2-FF3F98330F6A}" destId="{1F061280-7685-4BE9-B926-94F4F734D3F2}" srcOrd="0" destOrd="0" parTransId="{8BB57EE9-E119-4686-A15F-B201CC963654}" sibTransId="{369C9650-3676-48E1-A362-B68D6CAA2AD5}"/>
    <dgm:cxn modelId="{C0B4A597-16C0-41BF-8D63-EF96924392C8}" srcId="{7DA1E635-B36F-4948-8AF2-FF3F98330F6A}" destId="{24766BA3-404A-4195-8006-34528E6D87C9}" srcOrd="1" destOrd="0" parTransId="{75707B22-2873-4094-BE34-5F8F82E345C8}" sibTransId="{58046E38-1222-458A-A818-5DF76ED96F2A}"/>
    <dgm:cxn modelId="{4E2D6892-83F9-4B07-BF06-BE1E55D37E65}" type="presParOf" srcId="{C5C5B124-5DC1-44A9-AAF6-9475ADDA5C0E}" destId="{5DE90E72-4332-47C6-AF69-900EEFBFA63C}" srcOrd="0" destOrd="0" presId="urn:microsoft.com/office/officeart/2011/layout/TabList"/>
    <dgm:cxn modelId="{33C28EC4-D0EA-46DF-97B0-F7BE400BEF01}" type="presParOf" srcId="{5DE90E72-4332-47C6-AF69-900EEFBFA63C}" destId="{A52D6000-DD24-465F-9885-3B40B5A73A50}" srcOrd="0" destOrd="0" presId="urn:microsoft.com/office/officeart/2011/layout/TabList"/>
    <dgm:cxn modelId="{8C1CFF40-88CB-4573-A357-4E83B2F342D3}" type="presParOf" srcId="{5DE90E72-4332-47C6-AF69-900EEFBFA63C}" destId="{DA88D0CE-3CD5-411D-ADEA-F16B283E93CA}" srcOrd="1" destOrd="0" presId="urn:microsoft.com/office/officeart/2011/layout/TabList"/>
    <dgm:cxn modelId="{9623392B-2151-4BC2-8DDA-7F0E31674E2B}" type="presParOf" srcId="{5DE90E72-4332-47C6-AF69-900EEFBFA63C}" destId="{DA5BC9FD-869A-4CA6-ACC2-E7DEED67DDE2}" srcOrd="2" destOrd="0" presId="urn:microsoft.com/office/officeart/2011/layout/TabList"/>
    <dgm:cxn modelId="{54A80362-8C6D-476F-9862-4E90A91F8431}" type="presParOf" srcId="{C5C5B124-5DC1-44A9-AAF6-9475ADDA5C0E}" destId="{B6A3CD80-6CAE-4DC6-A92D-FE5B343692E8}" srcOrd="1" destOrd="0" presId="urn:microsoft.com/office/officeart/2011/layout/TabList"/>
    <dgm:cxn modelId="{AC6AAFC0-8E23-45E9-A828-795012A8E754}" type="presParOf" srcId="{C5C5B124-5DC1-44A9-AAF6-9475ADDA5C0E}" destId="{5018FEAC-81DC-4356-8183-93D7F8586602}" srcOrd="2" destOrd="0" presId="urn:microsoft.com/office/officeart/2011/layout/TabList"/>
    <dgm:cxn modelId="{85A049CC-CED6-4B2F-B998-B148319F7FF6}" type="presParOf" srcId="{C5C5B124-5DC1-44A9-AAF6-9475ADDA5C0E}" destId="{24628D12-B8FC-469E-8D2A-A7CD64E86C62}" srcOrd="3" destOrd="0" presId="urn:microsoft.com/office/officeart/2011/layout/TabList"/>
    <dgm:cxn modelId="{1104DDC2-11F1-42D4-9E38-5FE8B312A717}" type="presParOf" srcId="{24628D12-B8FC-469E-8D2A-A7CD64E86C62}" destId="{ACFF90A8-8CE3-4218-A71A-3258C72AD96D}" srcOrd="0" destOrd="0" presId="urn:microsoft.com/office/officeart/2011/layout/TabList"/>
    <dgm:cxn modelId="{656ECBF0-1F3E-4739-962E-AEAE97FBA740}" type="presParOf" srcId="{24628D12-B8FC-469E-8D2A-A7CD64E86C62}" destId="{BAF01A8C-E2E1-4772-A6A1-4DEE8462CA9B}" srcOrd="1" destOrd="0" presId="urn:microsoft.com/office/officeart/2011/layout/TabList"/>
    <dgm:cxn modelId="{DC35BB35-709E-4F70-A87F-F0893713C2D7}" type="presParOf" srcId="{24628D12-B8FC-469E-8D2A-A7CD64E86C62}" destId="{B1AEB5BB-A788-47FB-92B4-F71E6934AAD4}" srcOrd="2" destOrd="0" presId="urn:microsoft.com/office/officeart/2011/layout/TabList"/>
    <dgm:cxn modelId="{1B6552FC-A55F-48E8-9127-1635D19C2D5D}" type="presParOf" srcId="{C5C5B124-5DC1-44A9-AAF6-9475ADDA5C0E}" destId="{D5D70A0C-B9F5-45E8-B03B-A28CFCD6CD67}" srcOrd="4" destOrd="0" presId="urn:microsoft.com/office/officeart/2011/layout/Tab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6160151-8165-4012-9A0C-BA812482416F}" type="doc">
      <dgm:prSet loTypeId="urn:microsoft.com/office/officeart/2008/layout/VerticalCurvedList" loCatId="list" qsTypeId="urn:microsoft.com/office/officeart/2005/8/quickstyle/simple1" qsCatId="simple" csTypeId="urn:microsoft.com/office/officeart/2005/8/colors/accent2_3" csCatId="accent2" phldr="1"/>
      <dgm:spPr/>
      <dgm:t>
        <a:bodyPr/>
        <a:lstStyle/>
        <a:p>
          <a:endParaRPr lang="en-US"/>
        </a:p>
      </dgm:t>
    </dgm:pt>
    <dgm:pt modelId="{B92437C0-ED9D-4156-9CFF-55E6C52CE4F9}">
      <dgm:prSet phldrT="[Text]"/>
      <dgm:spPr/>
      <dgm:t>
        <a:bodyPr/>
        <a:lstStyle/>
        <a:p>
          <a:r>
            <a:rPr lang="en-US" dirty="0" smtClean="0"/>
            <a:t>Corporate Governance</a:t>
          </a:r>
          <a:endParaRPr lang="en-US" dirty="0"/>
        </a:p>
      </dgm:t>
    </dgm:pt>
    <dgm:pt modelId="{3FDB19D0-C9F2-417C-B92C-7ED93142444A}" type="parTrans" cxnId="{643F7D0F-8856-470E-92D9-FF336C2BBC43}">
      <dgm:prSet/>
      <dgm:spPr/>
      <dgm:t>
        <a:bodyPr/>
        <a:lstStyle/>
        <a:p>
          <a:endParaRPr lang="en-US"/>
        </a:p>
      </dgm:t>
    </dgm:pt>
    <dgm:pt modelId="{954F4AAC-31BF-416E-9149-8F7985AE9E32}" type="sibTrans" cxnId="{643F7D0F-8856-470E-92D9-FF336C2BBC43}">
      <dgm:prSet/>
      <dgm:spPr/>
      <dgm:t>
        <a:bodyPr/>
        <a:lstStyle/>
        <a:p>
          <a:endParaRPr lang="en-US"/>
        </a:p>
      </dgm:t>
    </dgm:pt>
    <dgm:pt modelId="{5F58B9A7-A3B8-4B77-8B4F-690F9491AC3B}">
      <dgm:prSet phldrT="[Text]"/>
      <dgm:spPr/>
      <dgm:t>
        <a:bodyPr/>
        <a:lstStyle/>
        <a:p>
          <a:r>
            <a:rPr lang="en-US" dirty="0" smtClean="0"/>
            <a:t>Line Management</a:t>
          </a:r>
          <a:endParaRPr lang="en-US" dirty="0"/>
        </a:p>
      </dgm:t>
    </dgm:pt>
    <dgm:pt modelId="{DDE1DFDF-EFBF-4A15-B2AE-87F0473027B6}" type="parTrans" cxnId="{69CC01A4-A617-4F4F-BED3-DB8DDBAD07B1}">
      <dgm:prSet/>
      <dgm:spPr/>
      <dgm:t>
        <a:bodyPr/>
        <a:lstStyle/>
        <a:p>
          <a:endParaRPr lang="en-US"/>
        </a:p>
      </dgm:t>
    </dgm:pt>
    <dgm:pt modelId="{E56DA9DD-6BA2-47C5-A0E8-3449965AD3D1}" type="sibTrans" cxnId="{69CC01A4-A617-4F4F-BED3-DB8DDBAD07B1}">
      <dgm:prSet/>
      <dgm:spPr/>
      <dgm:t>
        <a:bodyPr/>
        <a:lstStyle/>
        <a:p>
          <a:endParaRPr lang="en-US"/>
        </a:p>
      </dgm:t>
    </dgm:pt>
    <dgm:pt modelId="{7B1A4B34-2759-4071-A7B8-476D4EF3C706}">
      <dgm:prSet phldrT="[Text]"/>
      <dgm:spPr/>
      <dgm:t>
        <a:bodyPr/>
        <a:lstStyle/>
        <a:p>
          <a:r>
            <a:rPr lang="en-US" dirty="0" smtClean="0"/>
            <a:t>Portfolio Management</a:t>
          </a:r>
          <a:endParaRPr lang="en-US" dirty="0"/>
        </a:p>
      </dgm:t>
    </dgm:pt>
    <dgm:pt modelId="{C7DE45EF-63D7-44DD-A9AC-7E631F641EB1}" type="parTrans" cxnId="{A8EDF4F8-2A9C-443F-BBDF-3827E64E4C18}">
      <dgm:prSet/>
      <dgm:spPr/>
      <dgm:t>
        <a:bodyPr/>
        <a:lstStyle/>
        <a:p>
          <a:endParaRPr lang="en-US"/>
        </a:p>
      </dgm:t>
    </dgm:pt>
    <dgm:pt modelId="{6A9560E3-4EC8-4E11-8E4F-144B7367D234}" type="sibTrans" cxnId="{A8EDF4F8-2A9C-443F-BBDF-3827E64E4C18}">
      <dgm:prSet/>
      <dgm:spPr/>
      <dgm:t>
        <a:bodyPr/>
        <a:lstStyle/>
        <a:p>
          <a:endParaRPr lang="en-US"/>
        </a:p>
      </dgm:t>
    </dgm:pt>
    <dgm:pt modelId="{A2887DA9-6317-4947-8519-16EC8CC4B557}">
      <dgm:prSet/>
      <dgm:spPr/>
      <dgm:t>
        <a:bodyPr/>
        <a:lstStyle/>
        <a:p>
          <a:r>
            <a:rPr lang="en-US" dirty="0" smtClean="0"/>
            <a:t>Risk Transfer</a:t>
          </a:r>
          <a:endParaRPr lang="en-US" dirty="0"/>
        </a:p>
      </dgm:t>
    </dgm:pt>
    <dgm:pt modelId="{237DAA80-F4B7-485A-B007-7F29E8299564}" type="parTrans" cxnId="{2CA1C604-62B1-496A-B82F-DF799EC1EF07}">
      <dgm:prSet/>
      <dgm:spPr/>
      <dgm:t>
        <a:bodyPr/>
        <a:lstStyle/>
        <a:p>
          <a:endParaRPr lang="en-US"/>
        </a:p>
      </dgm:t>
    </dgm:pt>
    <dgm:pt modelId="{900D54A9-6936-46C2-95FE-D9999F399E32}" type="sibTrans" cxnId="{2CA1C604-62B1-496A-B82F-DF799EC1EF07}">
      <dgm:prSet/>
      <dgm:spPr/>
      <dgm:t>
        <a:bodyPr/>
        <a:lstStyle/>
        <a:p>
          <a:endParaRPr lang="en-US"/>
        </a:p>
      </dgm:t>
    </dgm:pt>
    <dgm:pt modelId="{9DB42E86-B0F1-4C72-AD1B-32938DFE82D0}">
      <dgm:prSet/>
      <dgm:spPr/>
      <dgm:t>
        <a:bodyPr/>
        <a:lstStyle/>
        <a:p>
          <a:r>
            <a:rPr lang="en-US" dirty="0" smtClean="0"/>
            <a:t>Risk Analytics</a:t>
          </a:r>
          <a:endParaRPr lang="en-US" dirty="0"/>
        </a:p>
      </dgm:t>
    </dgm:pt>
    <dgm:pt modelId="{B0DB4F6E-5C91-4BA9-8E5F-323D12FF8E11}" type="parTrans" cxnId="{85652363-6DCE-456C-9BEB-EFF4F89BB534}">
      <dgm:prSet/>
      <dgm:spPr/>
      <dgm:t>
        <a:bodyPr/>
        <a:lstStyle/>
        <a:p>
          <a:endParaRPr lang="en-US"/>
        </a:p>
      </dgm:t>
    </dgm:pt>
    <dgm:pt modelId="{9B6343A2-9B49-4B50-8D5E-9D746D5FBADF}" type="sibTrans" cxnId="{85652363-6DCE-456C-9BEB-EFF4F89BB534}">
      <dgm:prSet/>
      <dgm:spPr/>
      <dgm:t>
        <a:bodyPr/>
        <a:lstStyle/>
        <a:p>
          <a:endParaRPr lang="en-US"/>
        </a:p>
      </dgm:t>
    </dgm:pt>
    <dgm:pt modelId="{9E48A8FB-01BB-4C07-BE79-6DB920311F3D}">
      <dgm:prSet/>
      <dgm:spPr/>
      <dgm:t>
        <a:bodyPr/>
        <a:lstStyle/>
        <a:p>
          <a:r>
            <a:rPr lang="en-US" dirty="0" smtClean="0"/>
            <a:t>Data and Technology Resources</a:t>
          </a:r>
          <a:endParaRPr lang="en-US" dirty="0"/>
        </a:p>
      </dgm:t>
    </dgm:pt>
    <dgm:pt modelId="{8A82C7C2-F47E-4B36-A357-E2DA3677A992}" type="parTrans" cxnId="{655B3C6D-8AEC-41DE-B2AD-3FBBCFEB757B}">
      <dgm:prSet/>
      <dgm:spPr/>
      <dgm:t>
        <a:bodyPr/>
        <a:lstStyle/>
        <a:p>
          <a:endParaRPr lang="en-US"/>
        </a:p>
      </dgm:t>
    </dgm:pt>
    <dgm:pt modelId="{2BF480CF-83EE-4712-B9F2-84E82C153168}" type="sibTrans" cxnId="{655B3C6D-8AEC-41DE-B2AD-3FBBCFEB757B}">
      <dgm:prSet/>
      <dgm:spPr/>
      <dgm:t>
        <a:bodyPr/>
        <a:lstStyle/>
        <a:p>
          <a:endParaRPr lang="en-US"/>
        </a:p>
      </dgm:t>
    </dgm:pt>
    <dgm:pt modelId="{019B25DC-CFF6-45C8-B352-1AD2CF92E803}">
      <dgm:prSet/>
      <dgm:spPr/>
      <dgm:t>
        <a:bodyPr/>
        <a:lstStyle/>
        <a:p>
          <a:r>
            <a:rPr lang="en-US" dirty="0" smtClean="0"/>
            <a:t>Stakeholder Management</a:t>
          </a:r>
          <a:endParaRPr lang="en-US" dirty="0"/>
        </a:p>
      </dgm:t>
    </dgm:pt>
    <dgm:pt modelId="{14F80637-024F-4B80-A629-34AC40F75364}" type="parTrans" cxnId="{C38E6814-7F98-4ECD-AB13-A889F091FCC3}">
      <dgm:prSet/>
      <dgm:spPr/>
      <dgm:t>
        <a:bodyPr/>
        <a:lstStyle/>
        <a:p>
          <a:endParaRPr lang="en-US"/>
        </a:p>
      </dgm:t>
    </dgm:pt>
    <dgm:pt modelId="{FFB27BC0-59AD-429E-85BD-A3C7200861B1}" type="sibTrans" cxnId="{C38E6814-7F98-4ECD-AB13-A889F091FCC3}">
      <dgm:prSet/>
      <dgm:spPr/>
      <dgm:t>
        <a:bodyPr/>
        <a:lstStyle/>
        <a:p>
          <a:endParaRPr lang="en-US"/>
        </a:p>
      </dgm:t>
    </dgm:pt>
    <dgm:pt modelId="{B1A68C7B-07FB-4441-9D9C-F6A1C3CEC3C8}" type="pres">
      <dgm:prSet presAssocID="{F6160151-8165-4012-9A0C-BA812482416F}" presName="Name0" presStyleCnt="0">
        <dgm:presLayoutVars>
          <dgm:chMax val="7"/>
          <dgm:chPref val="7"/>
          <dgm:dir/>
        </dgm:presLayoutVars>
      </dgm:prSet>
      <dgm:spPr/>
      <dgm:t>
        <a:bodyPr/>
        <a:lstStyle/>
        <a:p>
          <a:endParaRPr lang="en-US"/>
        </a:p>
      </dgm:t>
    </dgm:pt>
    <dgm:pt modelId="{4E4AF1A8-1EE9-482B-A361-D1D6E6E5853F}" type="pres">
      <dgm:prSet presAssocID="{F6160151-8165-4012-9A0C-BA812482416F}" presName="Name1" presStyleCnt="0"/>
      <dgm:spPr/>
    </dgm:pt>
    <dgm:pt modelId="{4AA7B13C-826F-453A-A136-E25284522E2D}" type="pres">
      <dgm:prSet presAssocID="{F6160151-8165-4012-9A0C-BA812482416F}" presName="cycle" presStyleCnt="0"/>
      <dgm:spPr/>
    </dgm:pt>
    <dgm:pt modelId="{2EF48356-237B-4FE0-B0A3-C8D26DCF61B0}" type="pres">
      <dgm:prSet presAssocID="{F6160151-8165-4012-9A0C-BA812482416F}" presName="srcNode" presStyleLbl="node1" presStyleIdx="0" presStyleCnt="7"/>
      <dgm:spPr/>
    </dgm:pt>
    <dgm:pt modelId="{10E8A2A8-51D8-45A3-A82A-2285597C2F47}" type="pres">
      <dgm:prSet presAssocID="{F6160151-8165-4012-9A0C-BA812482416F}" presName="conn" presStyleLbl="parChTrans1D2" presStyleIdx="0" presStyleCnt="1"/>
      <dgm:spPr/>
      <dgm:t>
        <a:bodyPr/>
        <a:lstStyle/>
        <a:p>
          <a:endParaRPr lang="en-US"/>
        </a:p>
      </dgm:t>
    </dgm:pt>
    <dgm:pt modelId="{F0F44F82-A12B-43FF-9CAD-8C14EC729E7F}" type="pres">
      <dgm:prSet presAssocID="{F6160151-8165-4012-9A0C-BA812482416F}" presName="extraNode" presStyleLbl="node1" presStyleIdx="0" presStyleCnt="7"/>
      <dgm:spPr/>
    </dgm:pt>
    <dgm:pt modelId="{453966E2-ABD0-49EB-9FBD-E0FE04D0F366}" type="pres">
      <dgm:prSet presAssocID="{F6160151-8165-4012-9A0C-BA812482416F}" presName="dstNode" presStyleLbl="node1" presStyleIdx="0" presStyleCnt="7"/>
      <dgm:spPr/>
    </dgm:pt>
    <dgm:pt modelId="{B86D10B3-A258-4AF9-A896-CECE2533B733}" type="pres">
      <dgm:prSet presAssocID="{B92437C0-ED9D-4156-9CFF-55E6C52CE4F9}" presName="text_1" presStyleLbl="node1" presStyleIdx="0" presStyleCnt="7">
        <dgm:presLayoutVars>
          <dgm:bulletEnabled val="1"/>
        </dgm:presLayoutVars>
      </dgm:prSet>
      <dgm:spPr/>
      <dgm:t>
        <a:bodyPr/>
        <a:lstStyle/>
        <a:p>
          <a:endParaRPr lang="en-US"/>
        </a:p>
      </dgm:t>
    </dgm:pt>
    <dgm:pt modelId="{B5CBBE91-953E-4D9A-8E15-7551BF50A64E}" type="pres">
      <dgm:prSet presAssocID="{B92437C0-ED9D-4156-9CFF-55E6C52CE4F9}" presName="accent_1" presStyleCnt="0"/>
      <dgm:spPr/>
    </dgm:pt>
    <dgm:pt modelId="{04E955AE-477A-4C56-B920-42EE463CB58F}" type="pres">
      <dgm:prSet presAssocID="{B92437C0-ED9D-4156-9CFF-55E6C52CE4F9}" presName="accentRepeatNode" presStyleLbl="solidFgAcc1" presStyleIdx="0" presStyleCnt="7"/>
      <dgm:spPr/>
    </dgm:pt>
    <dgm:pt modelId="{D312B9C9-40B2-4FF8-AC9D-FCBEDC7CB4CC}" type="pres">
      <dgm:prSet presAssocID="{5F58B9A7-A3B8-4B77-8B4F-690F9491AC3B}" presName="text_2" presStyleLbl="node1" presStyleIdx="1" presStyleCnt="7">
        <dgm:presLayoutVars>
          <dgm:bulletEnabled val="1"/>
        </dgm:presLayoutVars>
      </dgm:prSet>
      <dgm:spPr/>
      <dgm:t>
        <a:bodyPr/>
        <a:lstStyle/>
        <a:p>
          <a:endParaRPr lang="en-US"/>
        </a:p>
      </dgm:t>
    </dgm:pt>
    <dgm:pt modelId="{5D023CB0-8B64-469A-9B3C-EB2654394A8C}" type="pres">
      <dgm:prSet presAssocID="{5F58B9A7-A3B8-4B77-8B4F-690F9491AC3B}" presName="accent_2" presStyleCnt="0"/>
      <dgm:spPr/>
    </dgm:pt>
    <dgm:pt modelId="{F7AAEC4F-8F58-4A06-8581-77987FA0891C}" type="pres">
      <dgm:prSet presAssocID="{5F58B9A7-A3B8-4B77-8B4F-690F9491AC3B}" presName="accentRepeatNode" presStyleLbl="solidFgAcc1" presStyleIdx="1" presStyleCnt="7"/>
      <dgm:spPr/>
    </dgm:pt>
    <dgm:pt modelId="{38D6C49A-EC9C-48D5-9E3F-80709FB00658}" type="pres">
      <dgm:prSet presAssocID="{7B1A4B34-2759-4071-A7B8-476D4EF3C706}" presName="text_3" presStyleLbl="node1" presStyleIdx="2" presStyleCnt="7">
        <dgm:presLayoutVars>
          <dgm:bulletEnabled val="1"/>
        </dgm:presLayoutVars>
      </dgm:prSet>
      <dgm:spPr/>
      <dgm:t>
        <a:bodyPr/>
        <a:lstStyle/>
        <a:p>
          <a:endParaRPr lang="en-US"/>
        </a:p>
      </dgm:t>
    </dgm:pt>
    <dgm:pt modelId="{3202E473-D82E-4EE1-B5B4-EDEEA8A56D19}" type="pres">
      <dgm:prSet presAssocID="{7B1A4B34-2759-4071-A7B8-476D4EF3C706}" presName="accent_3" presStyleCnt="0"/>
      <dgm:spPr/>
    </dgm:pt>
    <dgm:pt modelId="{75749A64-457F-45B1-8CCC-8357E7247E09}" type="pres">
      <dgm:prSet presAssocID="{7B1A4B34-2759-4071-A7B8-476D4EF3C706}" presName="accentRepeatNode" presStyleLbl="solidFgAcc1" presStyleIdx="2" presStyleCnt="7"/>
      <dgm:spPr/>
    </dgm:pt>
    <dgm:pt modelId="{2E63C135-ABF9-404E-A9B8-25ADF204112E}" type="pres">
      <dgm:prSet presAssocID="{A2887DA9-6317-4947-8519-16EC8CC4B557}" presName="text_4" presStyleLbl="node1" presStyleIdx="3" presStyleCnt="7">
        <dgm:presLayoutVars>
          <dgm:bulletEnabled val="1"/>
        </dgm:presLayoutVars>
      </dgm:prSet>
      <dgm:spPr/>
      <dgm:t>
        <a:bodyPr/>
        <a:lstStyle/>
        <a:p>
          <a:endParaRPr lang="en-US"/>
        </a:p>
      </dgm:t>
    </dgm:pt>
    <dgm:pt modelId="{8A33B196-8ED9-4161-B2A4-BFC33E8183BB}" type="pres">
      <dgm:prSet presAssocID="{A2887DA9-6317-4947-8519-16EC8CC4B557}" presName="accent_4" presStyleCnt="0"/>
      <dgm:spPr/>
    </dgm:pt>
    <dgm:pt modelId="{B8B0D90E-FD0B-49EF-8831-0F916E10BB56}" type="pres">
      <dgm:prSet presAssocID="{A2887DA9-6317-4947-8519-16EC8CC4B557}" presName="accentRepeatNode" presStyleLbl="solidFgAcc1" presStyleIdx="3" presStyleCnt="7"/>
      <dgm:spPr/>
    </dgm:pt>
    <dgm:pt modelId="{DC860E9C-D8FF-4DF5-B2EF-F952C3105C72}" type="pres">
      <dgm:prSet presAssocID="{9DB42E86-B0F1-4C72-AD1B-32938DFE82D0}" presName="text_5" presStyleLbl="node1" presStyleIdx="4" presStyleCnt="7" custLinFactNeighborX="42" custLinFactNeighborY="-2341">
        <dgm:presLayoutVars>
          <dgm:bulletEnabled val="1"/>
        </dgm:presLayoutVars>
      </dgm:prSet>
      <dgm:spPr/>
      <dgm:t>
        <a:bodyPr/>
        <a:lstStyle/>
        <a:p>
          <a:endParaRPr lang="en-US"/>
        </a:p>
      </dgm:t>
    </dgm:pt>
    <dgm:pt modelId="{8B4DE521-B2E2-42D1-9AB8-EEF5141912B8}" type="pres">
      <dgm:prSet presAssocID="{9DB42E86-B0F1-4C72-AD1B-32938DFE82D0}" presName="accent_5" presStyleCnt="0"/>
      <dgm:spPr/>
    </dgm:pt>
    <dgm:pt modelId="{F7E828E7-D3FA-4BA2-9721-B36CA735687A}" type="pres">
      <dgm:prSet presAssocID="{9DB42E86-B0F1-4C72-AD1B-32938DFE82D0}" presName="accentRepeatNode" presStyleLbl="solidFgAcc1" presStyleIdx="4" presStyleCnt="7"/>
      <dgm:spPr/>
    </dgm:pt>
    <dgm:pt modelId="{72907A14-0A8B-451D-B878-AAC4BD9D1B7B}" type="pres">
      <dgm:prSet presAssocID="{9E48A8FB-01BB-4C07-BE79-6DB920311F3D}" presName="text_6" presStyleLbl="node1" presStyleIdx="5" presStyleCnt="7">
        <dgm:presLayoutVars>
          <dgm:bulletEnabled val="1"/>
        </dgm:presLayoutVars>
      </dgm:prSet>
      <dgm:spPr/>
      <dgm:t>
        <a:bodyPr/>
        <a:lstStyle/>
        <a:p>
          <a:endParaRPr lang="en-US"/>
        </a:p>
      </dgm:t>
    </dgm:pt>
    <dgm:pt modelId="{CBC1EB2A-594A-475D-AE52-04F6C1C23DE5}" type="pres">
      <dgm:prSet presAssocID="{9E48A8FB-01BB-4C07-BE79-6DB920311F3D}" presName="accent_6" presStyleCnt="0"/>
      <dgm:spPr/>
    </dgm:pt>
    <dgm:pt modelId="{C97F1807-9547-4DDC-9DD5-FA8C458E8C29}" type="pres">
      <dgm:prSet presAssocID="{9E48A8FB-01BB-4C07-BE79-6DB920311F3D}" presName="accentRepeatNode" presStyleLbl="solidFgAcc1" presStyleIdx="5" presStyleCnt="7"/>
      <dgm:spPr/>
    </dgm:pt>
    <dgm:pt modelId="{92B7E26E-4BD0-456F-B649-0D95FC22B79B}" type="pres">
      <dgm:prSet presAssocID="{019B25DC-CFF6-45C8-B352-1AD2CF92E803}" presName="text_7" presStyleLbl="node1" presStyleIdx="6" presStyleCnt="7">
        <dgm:presLayoutVars>
          <dgm:bulletEnabled val="1"/>
        </dgm:presLayoutVars>
      </dgm:prSet>
      <dgm:spPr/>
      <dgm:t>
        <a:bodyPr/>
        <a:lstStyle/>
        <a:p>
          <a:endParaRPr lang="en-US"/>
        </a:p>
      </dgm:t>
    </dgm:pt>
    <dgm:pt modelId="{5FD8DE05-E78D-4DD7-9D72-DB336B9F2278}" type="pres">
      <dgm:prSet presAssocID="{019B25DC-CFF6-45C8-B352-1AD2CF92E803}" presName="accent_7" presStyleCnt="0"/>
      <dgm:spPr/>
    </dgm:pt>
    <dgm:pt modelId="{CA2D840D-AB16-424F-9D9D-AD41AC98D363}" type="pres">
      <dgm:prSet presAssocID="{019B25DC-CFF6-45C8-B352-1AD2CF92E803}" presName="accentRepeatNode" presStyleLbl="solidFgAcc1" presStyleIdx="6" presStyleCnt="7"/>
      <dgm:spPr/>
    </dgm:pt>
  </dgm:ptLst>
  <dgm:cxnLst>
    <dgm:cxn modelId="{D7CFCF63-D14C-49C9-A505-7093CD318C36}" type="presOf" srcId="{954F4AAC-31BF-416E-9149-8F7985AE9E32}" destId="{10E8A2A8-51D8-45A3-A82A-2285597C2F47}" srcOrd="0" destOrd="0" presId="urn:microsoft.com/office/officeart/2008/layout/VerticalCurvedList"/>
    <dgm:cxn modelId="{655B3C6D-8AEC-41DE-B2AD-3FBBCFEB757B}" srcId="{F6160151-8165-4012-9A0C-BA812482416F}" destId="{9E48A8FB-01BB-4C07-BE79-6DB920311F3D}" srcOrd="5" destOrd="0" parTransId="{8A82C7C2-F47E-4B36-A357-E2DA3677A992}" sibTransId="{2BF480CF-83EE-4712-B9F2-84E82C153168}"/>
    <dgm:cxn modelId="{FB0A536C-348A-4E09-A00E-FD070E11F774}" type="presOf" srcId="{9DB42E86-B0F1-4C72-AD1B-32938DFE82D0}" destId="{DC860E9C-D8FF-4DF5-B2EF-F952C3105C72}" srcOrd="0" destOrd="0" presId="urn:microsoft.com/office/officeart/2008/layout/VerticalCurvedList"/>
    <dgm:cxn modelId="{643F7D0F-8856-470E-92D9-FF336C2BBC43}" srcId="{F6160151-8165-4012-9A0C-BA812482416F}" destId="{B92437C0-ED9D-4156-9CFF-55E6C52CE4F9}" srcOrd="0" destOrd="0" parTransId="{3FDB19D0-C9F2-417C-B92C-7ED93142444A}" sibTransId="{954F4AAC-31BF-416E-9149-8F7985AE9E32}"/>
    <dgm:cxn modelId="{69CC01A4-A617-4F4F-BED3-DB8DDBAD07B1}" srcId="{F6160151-8165-4012-9A0C-BA812482416F}" destId="{5F58B9A7-A3B8-4B77-8B4F-690F9491AC3B}" srcOrd="1" destOrd="0" parTransId="{DDE1DFDF-EFBF-4A15-B2AE-87F0473027B6}" sibTransId="{E56DA9DD-6BA2-47C5-A0E8-3449965AD3D1}"/>
    <dgm:cxn modelId="{74B75DFE-FB22-42CC-9A80-BADB1B939B33}" type="presOf" srcId="{B92437C0-ED9D-4156-9CFF-55E6C52CE4F9}" destId="{B86D10B3-A258-4AF9-A896-CECE2533B733}" srcOrd="0" destOrd="0" presId="urn:microsoft.com/office/officeart/2008/layout/VerticalCurvedList"/>
    <dgm:cxn modelId="{00C5BCA1-4E02-494F-9B36-39919C3B567C}" type="presOf" srcId="{019B25DC-CFF6-45C8-B352-1AD2CF92E803}" destId="{92B7E26E-4BD0-456F-B649-0D95FC22B79B}" srcOrd="0" destOrd="0" presId="urn:microsoft.com/office/officeart/2008/layout/VerticalCurvedList"/>
    <dgm:cxn modelId="{A0920C5D-9FAE-4DDC-80BC-72B2E0B3E650}" type="presOf" srcId="{5F58B9A7-A3B8-4B77-8B4F-690F9491AC3B}" destId="{D312B9C9-40B2-4FF8-AC9D-FCBEDC7CB4CC}" srcOrd="0" destOrd="0" presId="urn:microsoft.com/office/officeart/2008/layout/VerticalCurvedList"/>
    <dgm:cxn modelId="{85652363-6DCE-456C-9BEB-EFF4F89BB534}" srcId="{F6160151-8165-4012-9A0C-BA812482416F}" destId="{9DB42E86-B0F1-4C72-AD1B-32938DFE82D0}" srcOrd="4" destOrd="0" parTransId="{B0DB4F6E-5C91-4BA9-8E5F-323D12FF8E11}" sibTransId="{9B6343A2-9B49-4B50-8D5E-9D746D5FBADF}"/>
    <dgm:cxn modelId="{A8EDF4F8-2A9C-443F-BBDF-3827E64E4C18}" srcId="{F6160151-8165-4012-9A0C-BA812482416F}" destId="{7B1A4B34-2759-4071-A7B8-476D4EF3C706}" srcOrd="2" destOrd="0" parTransId="{C7DE45EF-63D7-44DD-A9AC-7E631F641EB1}" sibTransId="{6A9560E3-4EC8-4E11-8E4F-144B7367D234}"/>
    <dgm:cxn modelId="{C38E6814-7F98-4ECD-AB13-A889F091FCC3}" srcId="{F6160151-8165-4012-9A0C-BA812482416F}" destId="{019B25DC-CFF6-45C8-B352-1AD2CF92E803}" srcOrd="6" destOrd="0" parTransId="{14F80637-024F-4B80-A629-34AC40F75364}" sibTransId="{FFB27BC0-59AD-429E-85BD-A3C7200861B1}"/>
    <dgm:cxn modelId="{D317A824-47E9-4466-8311-8C0799DA4BF1}" type="presOf" srcId="{9E48A8FB-01BB-4C07-BE79-6DB920311F3D}" destId="{72907A14-0A8B-451D-B878-AAC4BD9D1B7B}" srcOrd="0" destOrd="0" presId="urn:microsoft.com/office/officeart/2008/layout/VerticalCurvedList"/>
    <dgm:cxn modelId="{E2F97CEF-168F-47FB-92C4-E68ED9C0BB7B}" type="presOf" srcId="{7B1A4B34-2759-4071-A7B8-476D4EF3C706}" destId="{38D6C49A-EC9C-48D5-9E3F-80709FB00658}" srcOrd="0" destOrd="0" presId="urn:microsoft.com/office/officeart/2008/layout/VerticalCurvedList"/>
    <dgm:cxn modelId="{2CA1C604-62B1-496A-B82F-DF799EC1EF07}" srcId="{F6160151-8165-4012-9A0C-BA812482416F}" destId="{A2887DA9-6317-4947-8519-16EC8CC4B557}" srcOrd="3" destOrd="0" parTransId="{237DAA80-F4B7-485A-B007-7F29E8299564}" sibTransId="{900D54A9-6936-46C2-95FE-D9999F399E32}"/>
    <dgm:cxn modelId="{B8B73075-8D6B-44A4-99AD-EEB939F5CFF7}" type="presOf" srcId="{A2887DA9-6317-4947-8519-16EC8CC4B557}" destId="{2E63C135-ABF9-404E-A9B8-25ADF204112E}" srcOrd="0" destOrd="0" presId="urn:microsoft.com/office/officeart/2008/layout/VerticalCurvedList"/>
    <dgm:cxn modelId="{ED8572B6-FC2D-4F44-AD41-255FE5A9BE0D}" type="presOf" srcId="{F6160151-8165-4012-9A0C-BA812482416F}" destId="{B1A68C7B-07FB-4441-9D9C-F6A1C3CEC3C8}" srcOrd="0" destOrd="0" presId="urn:microsoft.com/office/officeart/2008/layout/VerticalCurvedList"/>
    <dgm:cxn modelId="{FF260278-0594-4E51-9EBD-623B1A6A335D}" type="presParOf" srcId="{B1A68C7B-07FB-4441-9D9C-F6A1C3CEC3C8}" destId="{4E4AF1A8-1EE9-482B-A361-D1D6E6E5853F}" srcOrd="0" destOrd="0" presId="urn:microsoft.com/office/officeart/2008/layout/VerticalCurvedList"/>
    <dgm:cxn modelId="{5D6BFBE7-7F08-4BEB-A6AE-FCEEB114B066}" type="presParOf" srcId="{4E4AF1A8-1EE9-482B-A361-D1D6E6E5853F}" destId="{4AA7B13C-826F-453A-A136-E25284522E2D}" srcOrd="0" destOrd="0" presId="urn:microsoft.com/office/officeart/2008/layout/VerticalCurvedList"/>
    <dgm:cxn modelId="{96658809-F354-41CD-8665-EB0C85CD90AA}" type="presParOf" srcId="{4AA7B13C-826F-453A-A136-E25284522E2D}" destId="{2EF48356-237B-4FE0-B0A3-C8D26DCF61B0}" srcOrd="0" destOrd="0" presId="urn:microsoft.com/office/officeart/2008/layout/VerticalCurvedList"/>
    <dgm:cxn modelId="{BF2C9783-374D-4F43-9316-835EB09A0C0F}" type="presParOf" srcId="{4AA7B13C-826F-453A-A136-E25284522E2D}" destId="{10E8A2A8-51D8-45A3-A82A-2285597C2F47}" srcOrd="1" destOrd="0" presId="urn:microsoft.com/office/officeart/2008/layout/VerticalCurvedList"/>
    <dgm:cxn modelId="{8B6577D2-6F7B-44C1-8662-F8447EC8A3DD}" type="presParOf" srcId="{4AA7B13C-826F-453A-A136-E25284522E2D}" destId="{F0F44F82-A12B-43FF-9CAD-8C14EC729E7F}" srcOrd="2" destOrd="0" presId="urn:microsoft.com/office/officeart/2008/layout/VerticalCurvedList"/>
    <dgm:cxn modelId="{C3FA6AE2-4B99-4E14-80FA-F40D135478CC}" type="presParOf" srcId="{4AA7B13C-826F-453A-A136-E25284522E2D}" destId="{453966E2-ABD0-49EB-9FBD-E0FE04D0F366}" srcOrd="3" destOrd="0" presId="urn:microsoft.com/office/officeart/2008/layout/VerticalCurvedList"/>
    <dgm:cxn modelId="{8FB5738E-5F8E-467F-BD71-061F2A417DF3}" type="presParOf" srcId="{4E4AF1A8-1EE9-482B-A361-D1D6E6E5853F}" destId="{B86D10B3-A258-4AF9-A896-CECE2533B733}" srcOrd="1" destOrd="0" presId="urn:microsoft.com/office/officeart/2008/layout/VerticalCurvedList"/>
    <dgm:cxn modelId="{02BE946B-0806-4CB8-BC0D-03F51D2A26B5}" type="presParOf" srcId="{4E4AF1A8-1EE9-482B-A361-D1D6E6E5853F}" destId="{B5CBBE91-953E-4D9A-8E15-7551BF50A64E}" srcOrd="2" destOrd="0" presId="urn:microsoft.com/office/officeart/2008/layout/VerticalCurvedList"/>
    <dgm:cxn modelId="{928F87FA-7604-435E-8A70-E9B626D90F2E}" type="presParOf" srcId="{B5CBBE91-953E-4D9A-8E15-7551BF50A64E}" destId="{04E955AE-477A-4C56-B920-42EE463CB58F}" srcOrd="0" destOrd="0" presId="urn:microsoft.com/office/officeart/2008/layout/VerticalCurvedList"/>
    <dgm:cxn modelId="{F35B8E30-7AEB-4D55-8783-FD721DF61C02}" type="presParOf" srcId="{4E4AF1A8-1EE9-482B-A361-D1D6E6E5853F}" destId="{D312B9C9-40B2-4FF8-AC9D-FCBEDC7CB4CC}" srcOrd="3" destOrd="0" presId="urn:microsoft.com/office/officeart/2008/layout/VerticalCurvedList"/>
    <dgm:cxn modelId="{A92F02C0-CF96-4A6A-9A0B-30D548F402CC}" type="presParOf" srcId="{4E4AF1A8-1EE9-482B-A361-D1D6E6E5853F}" destId="{5D023CB0-8B64-469A-9B3C-EB2654394A8C}" srcOrd="4" destOrd="0" presId="urn:microsoft.com/office/officeart/2008/layout/VerticalCurvedList"/>
    <dgm:cxn modelId="{BF787D05-90D1-4D33-A416-90517DE87957}" type="presParOf" srcId="{5D023CB0-8B64-469A-9B3C-EB2654394A8C}" destId="{F7AAEC4F-8F58-4A06-8581-77987FA0891C}" srcOrd="0" destOrd="0" presId="urn:microsoft.com/office/officeart/2008/layout/VerticalCurvedList"/>
    <dgm:cxn modelId="{A83DD367-15CB-4919-8289-122001421F40}" type="presParOf" srcId="{4E4AF1A8-1EE9-482B-A361-D1D6E6E5853F}" destId="{38D6C49A-EC9C-48D5-9E3F-80709FB00658}" srcOrd="5" destOrd="0" presId="urn:microsoft.com/office/officeart/2008/layout/VerticalCurvedList"/>
    <dgm:cxn modelId="{1CE75E9B-0453-40B1-98C0-5084847420C4}" type="presParOf" srcId="{4E4AF1A8-1EE9-482B-A361-D1D6E6E5853F}" destId="{3202E473-D82E-4EE1-B5B4-EDEEA8A56D19}" srcOrd="6" destOrd="0" presId="urn:microsoft.com/office/officeart/2008/layout/VerticalCurvedList"/>
    <dgm:cxn modelId="{ADD83C66-F0E7-4FD9-BA24-115C3BC726B4}" type="presParOf" srcId="{3202E473-D82E-4EE1-B5B4-EDEEA8A56D19}" destId="{75749A64-457F-45B1-8CCC-8357E7247E09}" srcOrd="0" destOrd="0" presId="urn:microsoft.com/office/officeart/2008/layout/VerticalCurvedList"/>
    <dgm:cxn modelId="{13CEC40E-1093-4D11-B960-EB3FD7F0190E}" type="presParOf" srcId="{4E4AF1A8-1EE9-482B-A361-D1D6E6E5853F}" destId="{2E63C135-ABF9-404E-A9B8-25ADF204112E}" srcOrd="7" destOrd="0" presId="urn:microsoft.com/office/officeart/2008/layout/VerticalCurvedList"/>
    <dgm:cxn modelId="{AC1A3D70-B012-46FD-9ACB-4C14FB005301}" type="presParOf" srcId="{4E4AF1A8-1EE9-482B-A361-D1D6E6E5853F}" destId="{8A33B196-8ED9-4161-B2A4-BFC33E8183BB}" srcOrd="8" destOrd="0" presId="urn:microsoft.com/office/officeart/2008/layout/VerticalCurvedList"/>
    <dgm:cxn modelId="{D349FD94-9F07-41C7-845D-A834687B985F}" type="presParOf" srcId="{8A33B196-8ED9-4161-B2A4-BFC33E8183BB}" destId="{B8B0D90E-FD0B-49EF-8831-0F916E10BB56}" srcOrd="0" destOrd="0" presId="urn:microsoft.com/office/officeart/2008/layout/VerticalCurvedList"/>
    <dgm:cxn modelId="{25C8C478-A7A9-47B2-9CEF-B332330002BE}" type="presParOf" srcId="{4E4AF1A8-1EE9-482B-A361-D1D6E6E5853F}" destId="{DC860E9C-D8FF-4DF5-B2EF-F952C3105C72}" srcOrd="9" destOrd="0" presId="urn:microsoft.com/office/officeart/2008/layout/VerticalCurvedList"/>
    <dgm:cxn modelId="{029EB33B-BA7A-4284-9D24-2F7905E0283E}" type="presParOf" srcId="{4E4AF1A8-1EE9-482B-A361-D1D6E6E5853F}" destId="{8B4DE521-B2E2-42D1-9AB8-EEF5141912B8}" srcOrd="10" destOrd="0" presId="urn:microsoft.com/office/officeart/2008/layout/VerticalCurvedList"/>
    <dgm:cxn modelId="{5902B189-606D-438F-BA2D-E96B6DA8F942}" type="presParOf" srcId="{8B4DE521-B2E2-42D1-9AB8-EEF5141912B8}" destId="{F7E828E7-D3FA-4BA2-9721-B36CA735687A}" srcOrd="0" destOrd="0" presId="urn:microsoft.com/office/officeart/2008/layout/VerticalCurvedList"/>
    <dgm:cxn modelId="{99C977F3-DF7C-4D91-8D12-62F98DA2C447}" type="presParOf" srcId="{4E4AF1A8-1EE9-482B-A361-D1D6E6E5853F}" destId="{72907A14-0A8B-451D-B878-AAC4BD9D1B7B}" srcOrd="11" destOrd="0" presId="urn:microsoft.com/office/officeart/2008/layout/VerticalCurvedList"/>
    <dgm:cxn modelId="{03D6E8CD-FA5C-4BC5-B8BF-B6DED6DB224E}" type="presParOf" srcId="{4E4AF1A8-1EE9-482B-A361-D1D6E6E5853F}" destId="{CBC1EB2A-594A-475D-AE52-04F6C1C23DE5}" srcOrd="12" destOrd="0" presId="urn:microsoft.com/office/officeart/2008/layout/VerticalCurvedList"/>
    <dgm:cxn modelId="{7BB200D4-25DE-4D94-ADBC-2DB98DA33B7F}" type="presParOf" srcId="{CBC1EB2A-594A-475D-AE52-04F6C1C23DE5}" destId="{C97F1807-9547-4DDC-9DD5-FA8C458E8C29}" srcOrd="0" destOrd="0" presId="urn:microsoft.com/office/officeart/2008/layout/VerticalCurvedList"/>
    <dgm:cxn modelId="{4ABE48D3-3714-4B05-815A-009698C2140A}" type="presParOf" srcId="{4E4AF1A8-1EE9-482B-A361-D1D6E6E5853F}" destId="{92B7E26E-4BD0-456F-B649-0D95FC22B79B}" srcOrd="13" destOrd="0" presId="urn:microsoft.com/office/officeart/2008/layout/VerticalCurvedList"/>
    <dgm:cxn modelId="{BAB3C4AD-C80A-41DE-BC61-25DCECAC54B5}" type="presParOf" srcId="{4E4AF1A8-1EE9-482B-A361-D1D6E6E5853F}" destId="{5FD8DE05-E78D-4DD7-9D72-DB336B9F2278}" srcOrd="14" destOrd="0" presId="urn:microsoft.com/office/officeart/2008/layout/VerticalCurvedList"/>
    <dgm:cxn modelId="{256CDABC-7FD6-439A-959C-034724864AAF}" type="presParOf" srcId="{5FD8DE05-E78D-4DD7-9D72-DB336B9F2278}" destId="{CA2D840D-AB16-424F-9D9D-AD41AC98D363}" srcOrd="0" destOrd="0" presId="urn:microsoft.com/office/officeart/2008/layout/VerticalCurved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AEB5BB-A788-47FB-92B4-F71E6934AAD4}">
      <dsp:nvSpPr>
        <dsp:cNvPr id="0" name=""/>
        <dsp:cNvSpPr/>
      </dsp:nvSpPr>
      <dsp:spPr>
        <a:xfrm>
          <a:off x="0" y="3866615"/>
          <a:ext cx="8893790" cy="0"/>
        </a:xfrm>
        <a:prstGeom prst="line">
          <a:avLst/>
        </a:pr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A5BC9FD-869A-4CA6-ACC2-E7DEED67DDE2}">
      <dsp:nvSpPr>
        <dsp:cNvPr id="0" name=""/>
        <dsp:cNvSpPr/>
      </dsp:nvSpPr>
      <dsp:spPr>
        <a:xfrm>
          <a:off x="0" y="1037230"/>
          <a:ext cx="8893790" cy="0"/>
        </a:xfrm>
        <a:prstGeom prst="line">
          <a:avLst/>
        </a:prstGeom>
        <a:noFill/>
        <a:ln w="12700" cap="flat" cmpd="sng" algn="ctr">
          <a:solidFill>
            <a:schemeClr val="accent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52D6000-DD24-465F-9885-3B40B5A73A50}">
      <dsp:nvSpPr>
        <dsp:cNvPr id="0" name=""/>
        <dsp:cNvSpPr/>
      </dsp:nvSpPr>
      <dsp:spPr>
        <a:xfrm>
          <a:off x="2312385" y="3754"/>
          <a:ext cx="6581404" cy="1033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b" anchorCtr="0">
          <a:noAutofit/>
        </a:bodyPr>
        <a:lstStyle/>
        <a:p>
          <a:pPr lvl="0" algn="l" defTabSz="1244600">
            <a:lnSpc>
              <a:spcPct val="90000"/>
            </a:lnSpc>
            <a:spcBef>
              <a:spcPct val="0"/>
            </a:spcBef>
            <a:spcAft>
              <a:spcPct val="35000"/>
            </a:spcAft>
          </a:pPr>
          <a:r>
            <a:rPr lang="en-IN" sz="2800" b="1" u="sng" kern="1200" dirty="0" smtClean="0"/>
            <a:t>Interdependencies of Risk Classes</a:t>
          </a:r>
          <a:endParaRPr lang="en-US" sz="2800" kern="1200" dirty="0"/>
        </a:p>
      </dsp:txBody>
      <dsp:txXfrm>
        <a:off x="2312385" y="3754"/>
        <a:ext cx="6581404" cy="1033476"/>
      </dsp:txXfrm>
    </dsp:sp>
    <dsp:sp modelId="{DA88D0CE-3CD5-411D-ADEA-F16B283E93CA}">
      <dsp:nvSpPr>
        <dsp:cNvPr id="0" name=""/>
        <dsp:cNvSpPr/>
      </dsp:nvSpPr>
      <dsp:spPr>
        <a:xfrm>
          <a:off x="0" y="0"/>
          <a:ext cx="1565091" cy="1033476"/>
        </a:xfrm>
        <a:prstGeom prst="round2SameRect">
          <a:avLst>
            <a:gd name="adj1" fmla="val 16670"/>
            <a:gd name="adj2" fmla="val 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4775" tIns="104775" rIns="104775" bIns="104775" numCol="1" spcCol="1270" anchor="ctr" anchorCtr="0">
          <a:noAutofit/>
        </a:bodyPr>
        <a:lstStyle/>
        <a:p>
          <a:pPr lvl="0" algn="ctr" defTabSz="2444750">
            <a:lnSpc>
              <a:spcPct val="90000"/>
            </a:lnSpc>
            <a:spcBef>
              <a:spcPct val="0"/>
            </a:spcBef>
            <a:spcAft>
              <a:spcPct val="35000"/>
            </a:spcAft>
          </a:pPr>
          <a:r>
            <a:rPr lang="en-US" sz="5500" kern="1200" dirty="0" smtClean="0"/>
            <a:t>1</a:t>
          </a:r>
          <a:endParaRPr lang="en-US" sz="5500" kern="1200" dirty="0"/>
        </a:p>
      </dsp:txBody>
      <dsp:txXfrm>
        <a:off x="50459" y="50459"/>
        <a:ext cx="1464173" cy="983017"/>
      </dsp:txXfrm>
    </dsp:sp>
    <dsp:sp modelId="{B6A3CD80-6CAE-4DC6-A92D-FE5B343692E8}">
      <dsp:nvSpPr>
        <dsp:cNvPr id="0" name=""/>
        <dsp:cNvSpPr/>
      </dsp:nvSpPr>
      <dsp:spPr>
        <a:xfrm>
          <a:off x="0" y="1018810"/>
          <a:ext cx="8893790" cy="20672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171450" lvl="1" indent="-171450" algn="l" defTabSz="844550">
            <a:lnSpc>
              <a:spcPct val="90000"/>
            </a:lnSpc>
            <a:spcBef>
              <a:spcPct val="0"/>
            </a:spcBef>
            <a:spcAft>
              <a:spcPct val="15000"/>
            </a:spcAft>
            <a:buChar char="••"/>
          </a:pPr>
          <a:r>
            <a:rPr lang="en-IN" sz="1900" kern="1200" dirty="0" smtClean="0"/>
            <a:t>One risk type may affect another risk type. This can, therefore result in Increased Hedging Costs, by individual teams.</a:t>
          </a:r>
          <a:endParaRPr lang="en-US" sz="1900" kern="1200" dirty="0"/>
        </a:p>
        <a:p>
          <a:pPr marL="171450" lvl="1" indent="-171450" algn="l" defTabSz="844550">
            <a:lnSpc>
              <a:spcPct val="90000"/>
            </a:lnSpc>
            <a:spcBef>
              <a:spcPct val="0"/>
            </a:spcBef>
            <a:spcAft>
              <a:spcPct val="15000"/>
            </a:spcAft>
            <a:buChar char="••"/>
          </a:pPr>
          <a:r>
            <a:rPr lang="en-IN" sz="1900" kern="1200" dirty="0" smtClean="0"/>
            <a:t>If viewed in perspective of the Organization as a whole, certain risk types may be offsetting each other, thereby reducing total risk to the Organization. </a:t>
          </a:r>
          <a:endParaRPr lang="en-US" sz="1900" kern="1200" dirty="0"/>
        </a:p>
        <a:p>
          <a:pPr marL="171450" lvl="1" indent="-171450" algn="l" defTabSz="844550">
            <a:lnSpc>
              <a:spcPct val="90000"/>
            </a:lnSpc>
            <a:spcBef>
              <a:spcPct val="0"/>
            </a:spcBef>
            <a:spcAft>
              <a:spcPct val="15000"/>
            </a:spcAft>
            <a:buChar char="••"/>
          </a:pPr>
          <a:r>
            <a:rPr lang="en-IN" sz="1900" kern="1200" dirty="0" smtClean="0"/>
            <a:t>Ex: Lowering Tax Rates by the Government may have Market Risk in the short-term (stock prices rise) but it reduces business risk and strategic risk for the Organization.</a:t>
          </a:r>
          <a:endParaRPr lang="en-US" sz="1900" kern="1200" dirty="0"/>
        </a:p>
      </dsp:txBody>
      <dsp:txXfrm>
        <a:off x="0" y="1018810"/>
        <a:ext cx="8893790" cy="2067262"/>
      </dsp:txXfrm>
    </dsp:sp>
    <dsp:sp modelId="{ACFF90A8-8CE3-4218-A71A-3258C72AD96D}">
      <dsp:nvSpPr>
        <dsp:cNvPr id="0" name=""/>
        <dsp:cNvSpPr/>
      </dsp:nvSpPr>
      <dsp:spPr>
        <a:xfrm>
          <a:off x="2312385" y="2805507"/>
          <a:ext cx="6581404" cy="10334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3340" tIns="53340" rIns="53340" bIns="53340" numCol="1" spcCol="1270" anchor="b" anchorCtr="0">
          <a:noAutofit/>
        </a:bodyPr>
        <a:lstStyle/>
        <a:p>
          <a:pPr lvl="0" algn="l" defTabSz="1244600">
            <a:lnSpc>
              <a:spcPct val="90000"/>
            </a:lnSpc>
            <a:spcBef>
              <a:spcPct val="0"/>
            </a:spcBef>
            <a:spcAft>
              <a:spcPct val="35000"/>
            </a:spcAft>
          </a:pPr>
          <a:r>
            <a:rPr lang="en-IN" sz="2800" b="1" u="sng" kern="1200" dirty="0" smtClean="0"/>
            <a:t>Different Teams use Different Methods to Measure Risk</a:t>
          </a:r>
          <a:endParaRPr lang="en-US" sz="2800" kern="1200" dirty="0"/>
        </a:p>
      </dsp:txBody>
      <dsp:txXfrm>
        <a:off x="2312385" y="2805507"/>
        <a:ext cx="6581404" cy="1033476"/>
      </dsp:txXfrm>
    </dsp:sp>
    <dsp:sp modelId="{BAF01A8C-E2E1-4772-A6A1-4DEE8462CA9B}">
      <dsp:nvSpPr>
        <dsp:cNvPr id="0" name=""/>
        <dsp:cNvSpPr/>
      </dsp:nvSpPr>
      <dsp:spPr>
        <a:xfrm>
          <a:off x="0" y="2805507"/>
          <a:ext cx="1568652" cy="1033476"/>
        </a:xfrm>
        <a:prstGeom prst="round2SameRect">
          <a:avLst>
            <a:gd name="adj1" fmla="val 16670"/>
            <a:gd name="adj2" fmla="val 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4775" tIns="104775" rIns="104775" bIns="104775" numCol="1" spcCol="1270" anchor="ctr" anchorCtr="0">
          <a:noAutofit/>
        </a:bodyPr>
        <a:lstStyle/>
        <a:p>
          <a:pPr lvl="0" algn="ctr" defTabSz="2444750">
            <a:lnSpc>
              <a:spcPct val="90000"/>
            </a:lnSpc>
            <a:spcBef>
              <a:spcPct val="0"/>
            </a:spcBef>
            <a:spcAft>
              <a:spcPct val="35000"/>
            </a:spcAft>
          </a:pPr>
          <a:r>
            <a:rPr lang="en-US" sz="5500" kern="1200" dirty="0" smtClean="0"/>
            <a:t>2</a:t>
          </a:r>
          <a:endParaRPr lang="en-US" sz="5500" kern="1200" dirty="0"/>
        </a:p>
      </dsp:txBody>
      <dsp:txXfrm>
        <a:off x="50459" y="2855966"/>
        <a:ext cx="1467734" cy="983017"/>
      </dsp:txXfrm>
    </dsp:sp>
    <dsp:sp modelId="{D5D70A0C-B9F5-45E8-B03B-A28CFCD6CD67}">
      <dsp:nvSpPr>
        <dsp:cNvPr id="0" name=""/>
        <dsp:cNvSpPr/>
      </dsp:nvSpPr>
      <dsp:spPr>
        <a:xfrm>
          <a:off x="0" y="4141823"/>
          <a:ext cx="8893790" cy="8305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171450" lvl="1" indent="-171450" algn="l" defTabSz="844550">
            <a:lnSpc>
              <a:spcPct val="90000"/>
            </a:lnSpc>
            <a:spcBef>
              <a:spcPct val="0"/>
            </a:spcBef>
            <a:spcAft>
              <a:spcPct val="15000"/>
            </a:spcAft>
            <a:buChar char="••"/>
          </a:pPr>
          <a:r>
            <a:rPr lang="en-IN" sz="1900" kern="1200" dirty="0" smtClean="0"/>
            <a:t>This results in de-centralized reporting to the Management and fragmented information of Organizational Risk to the Management. </a:t>
          </a:r>
          <a:endParaRPr lang="en-US" sz="1900" kern="1200" dirty="0"/>
        </a:p>
      </dsp:txBody>
      <dsp:txXfrm>
        <a:off x="0" y="4141823"/>
        <a:ext cx="8893790" cy="8305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E8A2A8-51D8-45A3-A82A-2285597C2F47}">
      <dsp:nvSpPr>
        <dsp:cNvPr id="0" name=""/>
        <dsp:cNvSpPr/>
      </dsp:nvSpPr>
      <dsp:spPr>
        <a:xfrm>
          <a:off x="-5654379" y="-866053"/>
          <a:ext cx="6735907" cy="6735907"/>
        </a:xfrm>
        <a:prstGeom prst="blockArc">
          <a:avLst>
            <a:gd name="adj1" fmla="val 18900000"/>
            <a:gd name="adj2" fmla="val 2700000"/>
            <a:gd name="adj3" fmla="val 321"/>
          </a:avLst>
        </a:prstGeom>
        <a:noFill/>
        <a:ln w="12700" cap="flat" cmpd="sng" algn="ctr">
          <a:solidFill>
            <a:schemeClr val="accent2">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86D10B3-A258-4AF9-A896-CECE2533B733}">
      <dsp:nvSpPr>
        <dsp:cNvPr id="0" name=""/>
        <dsp:cNvSpPr/>
      </dsp:nvSpPr>
      <dsp:spPr>
        <a:xfrm>
          <a:off x="351016" y="227472"/>
          <a:ext cx="5678182" cy="454745"/>
        </a:xfrm>
        <a:prstGeom prst="rect">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954" tIns="58420" rIns="58420" bIns="58420" numCol="1" spcCol="1270" anchor="ctr" anchorCtr="0">
          <a:noAutofit/>
        </a:bodyPr>
        <a:lstStyle/>
        <a:p>
          <a:pPr lvl="0" algn="l" defTabSz="1022350">
            <a:lnSpc>
              <a:spcPct val="90000"/>
            </a:lnSpc>
            <a:spcBef>
              <a:spcPct val="0"/>
            </a:spcBef>
            <a:spcAft>
              <a:spcPct val="35000"/>
            </a:spcAft>
          </a:pPr>
          <a:r>
            <a:rPr lang="en-US" sz="2300" kern="1200" dirty="0" smtClean="0"/>
            <a:t>Corporate Governance</a:t>
          </a:r>
          <a:endParaRPr lang="en-US" sz="2300" kern="1200" dirty="0"/>
        </a:p>
      </dsp:txBody>
      <dsp:txXfrm>
        <a:off x="351016" y="227472"/>
        <a:ext cx="5678182" cy="454745"/>
      </dsp:txXfrm>
    </dsp:sp>
    <dsp:sp modelId="{04E955AE-477A-4C56-B920-42EE463CB58F}">
      <dsp:nvSpPr>
        <dsp:cNvPr id="0" name=""/>
        <dsp:cNvSpPr/>
      </dsp:nvSpPr>
      <dsp:spPr>
        <a:xfrm>
          <a:off x="66800" y="170629"/>
          <a:ext cx="568431" cy="568431"/>
        </a:xfrm>
        <a:prstGeom prst="ellipse">
          <a:avLst/>
        </a:prstGeom>
        <a:solidFill>
          <a:schemeClr val="lt1">
            <a:hueOff val="0"/>
            <a:satOff val="0"/>
            <a:lumOff val="0"/>
            <a:alphaOff val="0"/>
          </a:schemeClr>
        </a:solid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312B9C9-40B2-4FF8-AC9D-FCBEDC7CB4CC}">
      <dsp:nvSpPr>
        <dsp:cNvPr id="0" name=""/>
        <dsp:cNvSpPr/>
      </dsp:nvSpPr>
      <dsp:spPr>
        <a:xfrm>
          <a:off x="762829" y="909991"/>
          <a:ext cx="5266369" cy="454745"/>
        </a:xfrm>
        <a:prstGeom prst="rect">
          <a:avLst/>
        </a:prstGeom>
        <a:solidFill>
          <a:schemeClr val="accent2">
            <a:shade val="80000"/>
            <a:hueOff val="-73930"/>
            <a:satOff val="-3750"/>
            <a:lumOff val="505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954" tIns="58420" rIns="58420" bIns="58420" numCol="1" spcCol="1270" anchor="ctr" anchorCtr="0">
          <a:noAutofit/>
        </a:bodyPr>
        <a:lstStyle/>
        <a:p>
          <a:pPr lvl="0" algn="l" defTabSz="1022350">
            <a:lnSpc>
              <a:spcPct val="90000"/>
            </a:lnSpc>
            <a:spcBef>
              <a:spcPct val="0"/>
            </a:spcBef>
            <a:spcAft>
              <a:spcPct val="35000"/>
            </a:spcAft>
          </a:pPr>
          <a:r>
            <a:rPr lang="en-US" sz="2300" kern="1200" dirty="0" smtClean="0"/>
            <a:t>Line Management</a:t>
          </a:r>
          <a:endParaRPr lang="en-US" sz="2300" kern="1200" dirty="0"/>
        </a:p>
      </dsp:txBody>
      <dsp:txXfrm>
        <a:off x="762829" y="909991"/>
        <a:ext cx="5266369" cy="454745"/>
      </dsp:txXfrm>
    </dsp:sp>
    <dsp:sp modelId="{F7AAEC4F-8F58-4A06-8581-77987FA0891C}">
      <dsp:nvSpPr>
        <dsp:cNvPr id="0" name=""/>
        <dsp:cNvSpPr/>
      </dsp:nvSpPr>
      <dsp:spPr>
        <a:xfrm>
          <a:off x="478613" y="853147"/>
          <a:ext cx="568431" cy="568431"/>
        </a:xfrm>
        <a:prstGeom prst="ellipse">
          <a:avLst/>
        </a:prstGeom>
        <a:solidFill>
          <a:schemeClr val="lt1">
            <a:hueOff val="0"/>
            <a:satOff val="0"/>
            <a:lumOff val="0"/>
            <a:alphaOff val="0"/>
          </a:schemeClr>
        </a:solidFill>
        <a:ln w="12700" cap="flat" cmpd="sng" algn="ctr">
          <a:solidFill>
            <a:schemeClr val="accent2">
              <a:shade val="80000"/>
              <a:hueOff val="-73930"/>
              <a:satOff val="-3750"/>
              <a:lumOff val="5055"/>
              <a:alphaOff val="0"/>
            </a:schemeClr>
          </a:solidFill>
          <a:prstDash val="solid"/>
          <a:miter lim="800000"/>
        </a:ln>
        <a:effectLst/>
      </dsp:spPr>
      <dsp:style>
        <a:lnRef idx="2">
          <a:scrgbClr r="0" g="0" b="0"/>
        </a:lnRef>
        <a:fillRef idx="1">
          <a:scrgbClr r="0" g="0" b="0"/>
        </a:fillRef>
        <a:effectRef idx="0">
          <a:scrgbClr r="0" g="0" b="0"/>
        </a:effectRef>
        <a:fontRef idx="minor"/>
      </dsp:style>
    </dsp:sp>
    <dsp:sp modelId="{38D6C49A-EC9C-48D5-9E3F-80709FB00658}">
      <dsp:nvSpPr>
        <dsp:cNvPr id="0" name=""/>
        <dsp:cNvSpPr/>
      </dsp:nvSpPr>
      <dsp:spPr>
        <a:xfrm>
          <a:off x="988500" y="1592009"/>
          <a:ext cx="5040698" cy="454745"/>
        </a:xfrm>
        <a:prstGeom prst="rect">
          <a:avLst/>
        </a:prstGeom>
        <a:solidFill>
          <a:schemeClr val="accent2">
            <a:shade val="80000"/>
            <a:hueOff val="-147861"/>
            <a:satOff val="-7499"/>
            <a:lumOff val="1010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954" tIns="58420" rIns="58420" bIns="58420" numCol="1" spcCol="1270" anchor="ctr" anchorCtr="0">
          <a:noAutofit/>
        </a:bodyPr>
        <a:lstStyle/>
        <a:p>
          <a:pPr lvl="0" algn="l" defTabSz="1022350">
            <a:lnSpc>
              <a:spcPct val="90000"/>
            </a:lnSpc>
            <a:spcBef>
              <a:spcPct val="0"/>
            </a:spcBef>
            <a:spcAft>
              <a:spcPct val="35000"/>
            </a:spcAft>
          </a:pPr>
          <a:r>
            <a:rPr lang="en-US" sz="2300" kern="1200" dirty="0" smtClean="0"/>
            <a:t>Portfolio Management</a:t>
          </a:r>
          <a:endParaRPr lang="en-US" sz="2300" kern="1200" dirty="0"/>
        </a:p>
      </dsp:txBody>
      <dsp:txXfrm>
        <a:off x="988500" y="1592009"/>
        <a:ext cx="5040698" cy="454745"/>
      </dsp:txXfrm>
    </dsp:sp>
    <dsp:sp modelId="{75749A64-457F-45B1-8CCC-8357E7247E09}">
      <dsp:nvSpPr>
        <dsp:cNvPr id="0" name=""/>
        <dsp:cNvSpPr/>
      </dsp:nvSpPr>
      <dsp:spPr>
        <a:xfrm>
          <a:off x="704284" y="1535165"/>
          <a:ext cx="568431" cy="568431"/>
        </a:xfrm>
        <a:prstGeom prst="ellipse">
          <a:avLst/>
        </a:prstGeom>
        <a:solidFill>
          <a:schemeClr val="lt1">
            <a:hueOff val="0"/>
            <a:satOff val="0"/>
            <a:lumOff val="0"/>
            <a:alphaOff val="0"/>
          </a:schemeClr>
        </a:solidFill>
        <a:ln w="12700" cap="flat" cmpd="sng" algn="ctr">
          <a:solidFill>
            <a:schemeClr val="accent2">
              <a:shade val="80000"/>
              <a:hueOff val="-147861"/>
              <a:satOff val="-7499"/>
              <a:lumOff val="10109"/>
              <a:alphaOff val="0"/>
            </a:schemeClr>
          </a:solidFill>
          <a:prstDash val="solid"/>
          <a:miter lim="800000"/>
        </a:ln>
        <a:effectLst/>
      </dsp:spPr>
      <dsp:style>
        <a:lnRef idx="2">
          <a:scrgbClr r="0" g="0" b="0"/>
        </a:lnRef>
        <a:fillRef idx="1">
          <a:scrgbClr r="0" g="0" b="0"/>
        </a:fillRef>
        <a:effectRef idx="0">
          <a:scrgbClr r="0" g="0" b="0"/>
        </a:effectRef>
        <a:fontRef idx="minor"/>
      </dsp:style>
    </dsp:sp>
    <dsp:sp modelId="{2E63C135-ABF9-404E-A9B8-25ADF204112E}">
      <dsp:nvSpPr>
        <dsp:cNvPr id="0" name=""/>
        <dsp:cNvSpPr/>
      </dsp:nvSpPr>
      <dsp:spPr>
        <a:xfrm>
          <a:off x="1060555" y="2274527"/>
          <a:ext cx="4968643" cy="454745"/>
        </a:xfrm>
        <a:prstGeom prst="rect">
          <a:avLst/>
        </a:prstGeom>
        <a:solidFill>
          <a:schemeClr val="accent2">
            <a:shade val="80000"/>
            <a:hueOff val="-221791"/>
            <a:satOff val="-11249"/>
            <a:lumOff val="1516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954" tIns="58420" rIns="58420" bIns="58420" numCol="1" spcCol="1270" anchor="ctr" anchorCtr="0">
          <a:noAutofit/>
        </a:bodyPr>
        <a:lstStyle/>
        <a:p>
          <a:pPr lvl="0" algn="l" defTabSz="1022350">
            <a:lnSpc>
              <a:spcPct val="90000"/>
            </a:lnSpc>
            <a:spcBef>
              <a:spcPct val="0"/>
            </a:spcBef>
            <a:spcAft>
              <a:spcPct val="35000"/>
            </a:spcAft>
          </a:pPr>
          <a:r>
            <a:rPr lang="en-US" sz="2300" kern="1200" dirty="0" smtClean="0"/>
            <a:t>Risk Transfer</a:t>
          </a:r>
          <a:endParaRPr lang="en-US" sz="2300" kern="1200" dirty="0"/>
        </a:p>
      </dsp:txBody>
      <dsp:txXfrm>
        <a:off x="1060555" y="2274527"/>
        <a:ext cx="4968643" cy="454745"/>
      </dsp:txXfrm>
    </dsp:sp>
    <dsp:sp modelId="{B8B0D90E-FD0B-49EF-8831-0F916E10BB56}">
      <dsp:nvSpPr>
        <dsp:cNvPr id="0" name=""/>
        <dsp:cNvSpPr/>
      </dsp:nvSpPr>
      <dsp:spPr>
        <a:xfrm>
          <a:off x="776339" y="2217684"/>
          <a:ext cx="568431" cy="568431"/>
        </a:xfrm>
        <a:prstGeom prst="ellipse">
          <a:avLst/>
        </a:prstGeom>
        <a:solidFill>
          <a:schemeClr val="lt1">
            <a:hueOff val="0"/>
            <a:satOff val="0"/>
            <a:lumOff val="0"/>
            <a:alphaOff val="0"/>
          </a:schemeClr>
        </a:solidFill>
        <a:ln w="12700" cap="flat" cmpd="sng" algn="ctr">
          <a:solidFill>
            <a:schemeClr val="accent2">
              <a:shade val="80000"/>
              <a:hueOff val="-221791"/>
              <a:satOff val="-11249"/>
              <a:lumOff val="15164"/>
              <a:alphaOff val="0"/>
            </a:schemeClr>
          </a:solidFill>
          <a:prstDash val="solid"/>
          <a:miter lim="800000"/>
        </a:ln>
        <a:effectLst/>
      </dsp:spPr>
      <dsp:style>
        <a:lnRef idx="2">
          <a:scrgbClr r="0" g="0" b="0"/>
        </a:lnRef>
        <a:fillRef idx="1">
          <a:scrgbClr r="0" g="0" b="0"/>
        </a:fillRef>
        <a:effectRef idx="0">
          <a:scrgbClr r="0" g="0" b="0"/>
        </a:effectRef>
        <a:fontRef idx="minor"/>
      </dsp:style>
    </dsp:sp>
    <dsp:sp modelId="{DC860E9C-D8FF-4DF5-B2EF-F952C3105C72}">
      <dsp:nvSpPr>
        <dsp:cNvPr id="0" name=""/>
        <dsp:cNvSpPr/>
      </dsp:nvSpPr>
      <dsp:spPr>
        <a:xfrm>
          <a:off x="990617" y="2946400"/>
          <a:ext cx="5040698" cy="454745"/>
        </a:xfrm>
        <a:prstGeom prst="rect">
          <a:avLst/>
        </a:prstGeom>
        <a:solidFill>
          <a:schemeClr val="accent2">
            <a:shade val="80000"/>
            <a:hueOff val="-295722"/>
            <a:satOff val="-14998"/>
            <a:lumOff val="2021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954" tIns="58420" rIns="58420" bIns="58420" numCol="1" spcCol="1270" anchor="ctr" anchorCtr="0">
          <a:noAutofit/>
        </a:bodyPr>
        <a:lstStyle/>
        <a:p>
          <a:pPr lvl="0" algn="l" defTabSz="1022350">
            <a:lnSpc>
              <a:spcPct val="90000"/>
            </a:lnSpc>
            <a:spcBef>
              <a:spcPct val="0"/>
            </a:spcBef>
            <a:spcAft>
              <a:spcPct val="35000"/>
            </a:spcAft>
          </a:pPr>
          <a:r>
            <a:rPr lang="en-US" sz="2300" kern="1200" dirty="0" smtClean="0"/>
            <a:t>Risk Analytics</a:t>
          </a:r>
          <a:endParaRPr lang="en-US" sz="2300" kern="1200" dirty="0"/>
        </a:p>
      </dsp:txBody>
      <dsp:txXfrm>
        <a:off x="990617" y="2946400"/>
        <a:ext cx="5040698" cy="454745"/>
      </dsp:txXfrm>
    </dsp:sp>
    <dsp:sp modelId="{F7E828E7-D3FA-4BA2-9721-B36CA735687A}">
      <dsp:nvSpPr>
        <dsp:cNvPr id="0" name=""/>
        <dsp:cNvSpPr/>
      </dsp:nvSpPr>
      <dsp:spPr>
        <a:xfrm>
          <a:off x="704284" y="2900202"/>
          <a:ext cx="568431" cy="568431"/>
        </a:xfrm>
        <a:prstGeom prst="ellipse">
          <a:avLst/>
        </a:prstGeom>
        <a:solidFill>
          <a:schemeClr val="lt1">
            <a:hueOff val="0"/>
            <a:satOff val="0"/>
            <a:lumOff val="0"/>
            <a:alphaOff val="0"/>
          </a:schemeClr>
        </a:solidFill>
        <a:ln w="12700" cap="flat" cmpd="sng" algn="ctr">
          <a:solidFill>
            <a:schemeClr val="accent2">
              <a:shade val="80000"/>
              <a:hueOff val="-295722"/>
              <a:satOff val="-14998"/>
              <a:lumOff val="20218"/>
              <a:alphaOff val="0"/>
            </a:schemeClr>
          </a:solidFill>
          <a:prstDash val="solid"/>
          <a:miter lim="800000"/>
        </a:ln>
        <a:effectLst/>
      </dsp:spPr>
      <dsp:style>
        <a:lnRef idx="2">
          <a:scrgbClr r="0" g="0" b="0"/>
        </a:lnRef>
        <a:fillRef idx="1">
          <a:scrgbClr r="0" g="0" b="0"/>
        </a:fillRef>
        <a:effectRef idx="0">
          <a:scrgbClr r="0" g="0" b="0"/>
        </a:effectRef>
        <a:fontRef idx="minor"/>
      </dsp:style>
    </dsp:sp>
    <dsp:sp modelId="{72907A14-0A8B-451D-B878-AAC4BD9D1B7B}">
      <dsp:nvSpPr>
        <dsp:cNvPr id="0" name=""/>
        <dsp:cNvSpPr/>
      </dsp:nvSpPr>
      <dsp:spPr>
        <a:xfrm>
          <a:off x="762829" y="3639063"/>
          <a:ext cx="5266369" cy="454745"/>
        </a:xfrm>
        <a:prstGeom prst="rect">
          <a:avLst/>
        </a:prstGeom>
        <a:solidFill>
          <a:schemeClr val="accent2">
            <a:shade val="80000"/>
            <a:hueOff val="-369652"/>
            <a:satOff val="-18748"/>
            <a:lumOff val="2527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954" tIns="58420" rIns="58420" bIns="58420" numCol="1" spcCol="1270" anchor="ctr" anchorCtr="0">
          <a:noAutofit/>
        </a:bodyPr>
        <a:lstStyle/>
        <a:p>
          <a:pPr lvl="0" algn="l" defTabSz="1022350">
            <a:lnSpc>
              <a:spcPct val="90000"/>
            </a:lnSpc>
            <a:spcBef>
              <a:spcPct val="0"/>
            </a:spcBef>
            <a:spcAft>
              <a:spcPct val="35000"/>
            </a:spcAft>
          </a:pPr>
          <a:r>
            <a:rPr lang="en-US" sz="2300" kern="1200" dirty="0" smtClean="0"/>
            <a:t>Data and Technology Resources</a:t>
          </a:r>
          <a:endParaRPr lang="en-US" sz="2300" kern="1200" dirty="0"/>
        </a:p>
      </dsp:txBody>
      <dsp:txXfrm>
        <a:off x="762829" y="3639063"/>
        <a:ext cx="5266369" cy="454745"/>
      </dsp:txXfrm>
    </dsp:sp>
    <dsp:sp modelId="{C97F1807-9547-4DDC-9DD5-FA8C458E8C29}">
      <dsp:nvSpPr>
        <dsp:cNvPr id="0" name=""/>
        <dsp:cNvSpPr/>
      </dsp:nvSpPr>
      <dsp:spPr>
        <a:xfrm>
          <a:off x="478613" y="3582220"/>
          <a:ext cx="568431" cy="568431"/>
        </a:xfrm>
        <a:prstGeom prst="ellipse">
          <a:avLst/>
        </a:prstGeom>
        <a:solidFill>
          <a:schemeClr val="lt1">
            <a:hueOff val="0"/>
            <a:satOff val="0"/>
            <a:lumOff val="0"/>
            <a:alphaOff val="0"/>
          </a:schemeClr>
        </a:solidFill>
        <a:ln w="12700" cap="flat" cmpd="sng" algn="ctr">
          <a:solidFill>
            <a:schemeClr val="accent2">
              <a:shade val="80000"/>
              <a:hueOff val="-369652"/>
              <a:satOff val="-18748"/>
              <a:lumOff val="25273"/>
              <a:alphaOff val="0"/>
            </a:schemeClr>
          </a:solidFill>
          <a:prstDash val="solid"/>
          <a:miter lim="800000"/>
        </a:ln>
        <a:effectLst/>
      </dsp:spPr>
      <dsp:style>
        <a:lnRef idx="2">
          <a:scrgbClr r="0" g="0" b="0"/>
        </a:lnRef>
        <a:fillRef idx="1">
          <a:scrgbClr r="0" g="0" b="0"/>
        </a:fillRef>
        <a:effectRef idx="0">
          <a:scrgbClr r="0" g="0" b="0"/>
        </a:effectRef>
        <a:fontRef idx="minor"/>
      </dsp:style>
    </dsp:sp>
    <dsp:sp modelId="{92B7E26E-4BD0-456F-B649-0D95FC22B79B}">
      <dsp:nvSpPr>
        <dsp:cNvPr id="0" name=""/>
        <dsp:cNvSpPr/>
      </dsp:nvSpPr>
      <dsp:spPr>
        <a:xfrm>
          <a:off x="351016" y="4321581"/>
          <a:ext cx="5678182" cy="454745"/>
        </a:xfrm>
        <a:prstGeom prst="rect">
          <a:avLst/>
        </a:prstGeom>
        <a:solidFill>
          <a:schemeClr val="accent2">
            <a:shade val="80000"/>
            <a:hueOff val="-443583"/>
            <a:satOff val="-22497"/>
            <a:lumOff val="3032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0954" tIns="58420" rIns="58420" bIns="58420" numCol="1" spcCol="1270" anchor="ctr" anchorCtr="0">
          <a:noAutofit/>
        </a:bodyPr>
        <a:lstStyle/>
        <a:p>
          <a:pPr lvl="0" algn="l" defTabSz="1022350">
            <a:lnSpc>
              <a:spcPct val="90000"/>
            </a:lnSpc>
            <a:spcBef>
              <a:spcPct val="0"/>
            </a:spcBef>
            <a:spcAft>
              <a:spcPct val="35000"/>
            </a:spcAft>
          </a:pPr>
          <a:r>
            <a:rPr lang="en-US" sz="2300" kern="1200" dirty="0" smtClean="0"/>
            <a:t>Stakeholder Management</a:t>
          </a:r>
          <a:endParaRPr lang="en-US" sz="2300" kern="1200" dirty="0"/>
        </a:p>
      </dsp:txBody>
      <dsp:txXfrm>
        <a:off x="351016" y="4321581"/>
        <a:ext cx="5678182" cy="454745"/>
      </dsp:txXfrm>
    </dsp:sp>
    <dsp:sp modelId="{CA2D840D-AB16-424F-9D9D-AD41AC98D363}">
      <dsp:nvSpPr>
        <dsp:cNvPr id="0" name=""/>
        <dsp:cNvSpPr/>
      </dsp:nvSpPr>
      <dsp:spPr>
        <a:xfrm>
          <a:off x="66800" y="4264738"/>
          <a:ext cx="568431" cy="568431"/>
        </a:xfrm>
        <a:prstGeom prst="ellipse">
          <a:avLst/>
        </a:prstGeom>
        <a:solidFill>
          <a:schemeClr val="lt1">
            <a:hueOff val="0"/>
            <a:satOff val="0"/>
            <a:lumOff val="0"/>
            <a:alphaOff val="0"/>
          </a:schemeClr>
        </a:solidFill>
        <a:ln w="12700" cap="flat" cmpd="sng" algn="ctr">
          <a:solidFill>
            <a:schemeClr val="accent2">
              <a:shade val="80000"/>
              <a:hueOff val="-443583"/>
              <a:satOff val="-22497"/>
              <a:lumOff val="30327"/>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F4B391-7D3B-46AF-9760-853DCB00F008}" type="datetimeFigureOut">
              <a:rPr lang="en-US" smtClean="0"/>
              <a:pPr/>
              <a:t>2/25/2021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CF169B-9D72-48A8-A135-C0A17D9392AD}" type="slidenum">
              <a:rPr lang="en-IN" smtClean="0"/>
              <a:pPr/>
              <a:t>‹#›</a:t>
            </a:fld>
            <a:endParaRPr lang="en-IN"/>
          </a:p>
        </p:txBody>
      </p:sp>
    </p:spTree>
    <p:extLst>
      <p:ext uri="{BB962C8B-B14F-4D97-AF65-F5344CB8AC3E}">
        <p14:creationId xmlns:p14="http://schemas.microsoft.com/office/powerpoint/2010/main" val="17938495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8CF169B-9D72-48A8-A135-C0A17D9392AD}" type="slidenum">
              <a:rPr lang="en-IN" smtClean="0"/>
              <a:pPr/>
              <a:t>2</a:t>
            </a:fld>
            <a:endParaRPr lang="en-IN" dirty="0"/>
          </a:p>
        </p:txBody>
      </p:sp>
    </p:spTree>
    <p:extLst>
      <p:ext uri="{BB962C8B-B14F-4D97-AF65-F5344CB8AC3E}">
        <p14:creationId xmlns:p14="http://schemas.microsoft.com/office/powerpoint/2010/main" val="34908085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8CF169B-9D72-48A8-A135-C0A17D9392AD}" type="slidenum">
              <a:rPr lang="en-IN" smtClean="0"/>
              <a:pPr/>
              <a:t>3</a:t>
            </a:fld>
            <a:endParaRPr lang="en-IN" dirty="0"/>
          </a:p>
        </p:txBody>
      </p:sp>
    </p:spTree>
    <p:extLst>
      <p:ext uri="{BB962C8B-B14F-4D97-AF65-F5344CB8AC3E}">
        <p14:creationId xmlns:p14="http://schemas.microsoft.com/office/powerpoint/2010/main" val="6528666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8CF169B-9D72-48A8-A135-C0A17D9392AD}" type="slidenum">
              <a:rPr lang="en-IN" smtClean="0"/>
              <a:pPr/>
              <a:t>4</a:t>
            </a:fld>
            <a:endParaRPr lang="en-IN" dirty="0"/>
          </a:p>
        </p:txBody>
      </p:sp>
    </p:spTree>
    <p:extLst>
      <p:ext uri="{BB962C8B-B14F-4D97-AF65-F5344CB8AC3E}">
        <p14:creationId xmlns:p14="http://schemas.microsoft.com/office/powerpoint/2010/main" val="3842098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8CF169B-9D72-48A8-A135-C0A17D9392AD}" type="slidenum">
              <a:rPr lang="en-IN" smtClean="0"/>
              <a:pPr/>
              <a:t>5</a:t>
            </a:fld>
            <a:endParaRPr lang="en-IN" dirty="0"/>
          </a:p>
        </p:txBody>
      </p:sp>
    </p:spTree>
    <p:extLst>
      <p:ext uri="{BB962C8B-B14F-4D97-AF65-F5344CB8AC3E}">
        <p14:creationId xmlns:p14="http://schemas.microsoft.com/office/powerpoint/2010/main" val="35169213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8CF169B-9D72-48A8-A135-C0A17D9392AD}" type="slidenum">
              <a:rPr lang="en-IN" smtClean="0"/>
              <a:pPr/>
              <a:t>6</a:t>
            </a:fld>
            <a:endParaRPr lang="en-IN" dirty="0"/>
          </a:p>
        </p:txBody>
      </p:sp>
    </p:spTree>
    <p:extLst>
      <p:ext uri="{BB962C8B-B14F-4D97-AF65-F5344CB8AC3E}">
        <p14:creationId xmlns:p14="http://schemas.microsoft.com/office/powerpoint/2010/main" val="1796167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8CF169B-9D72-48A8-A135-C0A17D9392AD}" type="slidenum">
              <a:rPr lang="en-IN" smtClean="0"/>
              <a:pPr/>
              <a:t>7</a:t>
            </a:fld>
            <a:endParaRPr lang="en-IN" dirty="0"/>
          </a:p>
        </p:txBody>
      </p:sp>
    </p:spTree>
    <p:extLst>
      <p:ext uri="{BB962C8B-B14F-4D97-AF65-F5344CB8AC3E}">
        <p14:creationId xmlns:p14="http://schemas.microsoft.com/office/powerpoint/2010/main" val="19707104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D8CF169B-9D72-48A8-A135-C0A17D9392AD}" type="slidenum">
              <a:rPr lang="en-IN" smtClean="0"/>
              <a:pPr/>
              <a:t>8</a:t>
            </a:fld>
            <a:endParaRPr lang="en-IN" dirty="0"/>
          </a:p>
        </p:txBody>
      </p:sp>
    </p:spTree>
    <p:extLst>
      <p:ext uri="{BB962C8B-B14F-4D97-AF65-F5344CB8AC3E}">
        <p14:creationId xmlns:p14="http://schemas.microsoft.com/office/powerpoint/2010/main" val="35261349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IN"/>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7FD2E0A-1B1A-4835-94E7-D62D9604B223}" type="datetimeFigureOut">
              <a:rPr lang="en-US" smtClean="0"/>
              <a:pPr/>
              <a:t>2/25/2021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26359302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7FD2E0A-1B1A-4835-94E7-D62D9604B223}" type="datetimeFigureOut">
              <a:rPr lang="en-US" smtClean="0"/>
              <a:pPr/>
              <a:t>2/25/2021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226318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7FD2E0A-1B1A-4835-94E7-D62D9604B223}" type="datetimeFigureOut">
              <a:rPr lang="en-US" smtClean="0"/>
              <a:pPr/>
              <a:t>2/25/2021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32411527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37FD2E0A-1B1A-4835-94E7-D62D9604B223}" type="datetimeFigureOut">
              <a:rPr lang="en-US" smtClean="0"/>
              <a:pPr/>
              <a:t>2/25/2021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7958837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IN"/>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FD2E0A-1B1A-4835-94E7-D62D9604B223}" type="datetimeFigureOut">
              <a:rPr lang="en-US" smtClean="0"/>
              <a:pPr/>
              <a:t>2/25/2021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21133597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37FD2E0A-1B1A-4835-94E7-D62D9604B223}" type="datetimeFigureOut">
              <a:rPr lang="en-US" smtClean="0"/>
              <a:pPr/>
              <a:t>2/25/2021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24014117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37FD2E0A-1B1A-4835-94E7-D62D9604B223}" type="datetimeFigureOut">
              <a:rPr lang="en-US" smtClean="0"/>
              <a:pPr/>
              <a:t>2/25/2021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521724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37FD2E0A-1B1A-4835-94E7-D62D9604B223}" type="datetimeFigureOut">
              <a:rPr lang="en-US" smtClean="0"/>
              <a:pPr/>
              <a:t>2/25/2021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15145428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FD2E0A-1B1A-4835-94E7-D62D9604B223}" type="datetimeFigureOut">
              <a:rPr lang="en-US" smtClean="0"/>
              <a:pPr/>
              <a:t>2/25/2021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26916041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FD2E0A-1B1A-4835-94E7-D62D9604B223}" type="datetimeFigureOut">
              <a:rPr lang="en-US" smtClean="0"/>
              <a:pPr/>
              <a:t>2/25/2021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11662862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IN"/>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IN"/>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FD2E0A-1B1A-4835-94E7-D62D9604B223}" type="datetimeFigureOut">
              <a:rPr lang="en-US" smtClean="0"/>
              <a:pPr/>
              <a:t>2/25/2021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9A8EE05-A541-4149-AD7D-54F594853856}" type="slidenum">
              <a:rPr lang="en-IN" smtClean="0"/>
              <a:pPr/>
              <a:t>‹#›</a:t>
            </a:fld>
            <a:endParaRPr lang="en-IN"/>
          </a:p>
        </p:txBody>
      </p:sp>
    </p:spTree>
    <p:extLst>
      <p:ext uri="{BB962C8B-B14F-4D97-AF65-F5344CB8AC3E}">
        <p14:creationId xmlns:p14="http://schemas.microsoft.com/office/powerpoint/2010/main" val="22887964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7FD2E0A-1B1A-4835-94E7-D62D9604B223}" type="datetimeFigureOut">
              <a:rPr lang="en-US" smtClean="0"/>
              <a:pPr/>
              <a:t>2/25/2021</a:t>
            </a:fld>
            <a:endParaRPr lang="en-IN"/>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9A8EE05-A541-4149-AD7D-54F594853856}" type="slidenum">
              <a:rPr lang="en-IN" smtClean="0"/>
              <a:pPr/>
              <a:t>‹#›</a:t>
            </a:fld>
            <a:endParaRPr lang="en-IN"/>
          </a:p>
        </p:txBody>
      </p:sp>
    </p:spTree>
    <p:extLst>
      <p:ext uri="{BB962C8B-B14F-4D97-AF65-F5344CB8AC3E}">
        <p14:creationId xmlns:p14="http://schemas.microsoft.com/office/powerpoint/2010/main" val="1850922418"/>
      </p:ext>
    </p:extLst>
  </p:cSld>
  <p:clrMap bg1="lt1" tx1="dk1" bg2="lt2" tx2="dk2" accent1="accent1" accent2="accent2" accent3="accent3" accent4="accent4" accent5="accent5" accent6="accent6" hlink="hlink" folHlink="folHlink"/>
  <p:sldLayoutIdLst>
    <p:sldLayoutId id="2147483954" r:id="rId1"/>
    <p:sldLayoutId id="2147483955" r:id="rId2"/>
    <p:sldLayoutId id="2147483956" r:id="rId3"/>
    <p:sldLayoutId id="2147483957" r:id="rId4"/>
    <p:sldLayoutId id="2147483958" r:id="rId5"/>
    <p:sldLayoutId id="2147483959" r:id="rId6"/>
    <p:sldLayoutId id="2147483960" r:id="rId7"/>
    <p:sldLayoutId id="2147483961" r:id="rId8"/>
    <p:sldLayoutId id="2147483962" r:id="rId9"/>
    <p:sldLayoutId id="2147483963" r:id="rId10"/>
    <p:sldLayoutId id="2147483964"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e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2.jpeg"/><Relationship Id="rId7" Type="http://schemas.openxmlformats.org/officeDocument/2006/relationships/diagramColors" Target="../diagrams/colors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188640"/>
            <a:ext cx="9144000" cy="432048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4000" b="1" dirty="0" smtClean="0">
                <a:solidFill>
                  <a:schemeClr val="tx1"/>
                </a:solidFill>
                <a:latin typeface="Book Antiqua" pitchFamily="18" charset="0"/>
              </a:rPr>
              <a:t>ENTERPRISE RISK MANAGEMENT</a:t>
            </a:r>
          </a:p>
          <a:p>
            <a:pPr algn="ctr"/>
            <a:r>
              <a:rPr lang="en-IN" sz="4000" b="1" dirty="0" smtClean="0">
                <a:solidFill>
                  <a:schemeClr val="tx1"/>
                </a:solidFill>
                <a:latin typeface="Book Antiqua" pitchFamily="18" charset="0"/>
              </a:rPr>
              <a:t>(SAMPLE SLIDES)</a:t>
            </a:r>
          </a:p>
        </p:txBody>
      </p:sp>
      <p:sp>
        <p:nvSpPr>
          <p:cNvPr id="2" name="TextBox 1"/>
          <p:cNvSpPr txBox="1"/>
          <p:nvPr/>
        </p:nvSpPr>
        <p:spPr>
          <a:xfrm>
            <a:off x="107504" y="6271460"/>
            <a:ext cx="5040560" cy="253916"/>
          </a:xfrm>
          <a:prstGeom prst="rect">
            <a:avLst/>
          </a:prstGeom>
          <a:noFill/>
        </p:spPr>
        <p:txBody>
          <a:bodyPr wrap="square" rtlCol="0">
            <a:spAutoFit/>
          </a:bodyPr>
          <a:lstStyle/>
          <a:p>
            <a:r>
              <a:rPr lang="en-IN" sz="1050" dirty="0" smtClean="0"/>
              <a:t>Copyright 2017, CareerTopper.com. All rights reserved.</a:t>
            </a: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92080" y="4581128"/>
            <a:ext cx="3659194" cy="2096795"/>
          </a:xfrm>
          <a:prstGeom prst="rect">
            <a:avLst/>
          </a:prstGeom>
        </p:spPr>
      </p:pic>
    </p:spTree>
    <p:extLst>
      <p:ext uri="{BB962C8B-B14F-4D97-AF65-F5344CB8AC3E}">
        <p14:creationId xmlns:p14="http://schemas.microsoft.com/office/powerpoint/2010/main" val="22237561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5" y="56453"/>
            <a:ext cx="7094022" cy="990600"/>
          </a:xfrm>
          <a:effectLst/>
        </p:spPr>
        <p:txBody>
          <a:bodyPr>
            <a:normAutofit/>
          </a:bodyPr>
          <a:lstStyle/>
          <a:p>
            <a:r>
              <a:rPr lang="en-IN" altLang="en-US" sz="3200" b="1" dirty="0" smtClean="0">
                <a:solidFill>
                  <a:schemeClr val="tx1">
                    <a:lumMod val="65000"/>
                    <a:lumOff val="35000"/>
                  </a:schemeClr>
                </a:solidFill>
                <a:latin typeface="Calibri" pitchFamily="34" charset="0"/>
              </a:rPr>
              <a:t>WHAT IS ENTERPRISE RISK MANAGEMENT?</a:t>
            </a:r>
            <a:endParaRPr lang="en-IN" sz="3200" b="1" dirty="0">
              <a:solidFill>
                <a:schemeClr val="tx1">
                  <a:lumMod val="65000"/>
                  <a:lumOff val="35000"/>
                </a:schemeClr>
              </a:solidFill>
              <a:latin typeface="Calibri" pitchFamily="34" charset="0"/>
            </a:endParaRP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2</a:t>
            </a:fld>
            <a:endParaRPr lang="en-IN" sz="1400"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sp>
        <p:nvSpPr>
          <p:cNvPr id="7" name="TextBox 3"/>
          <p:cNvSpPr txBox="1">
            <a:spLocks noChangeArrowheads="1"/>
          </p:cNvSpPr>
          <p:nvPr/>
        </p:nvSpPr>
        <p:spPr bwMode="auto">
          <a:xfrm>
            <a:off x="142875" y="993775"/>
            <a:ext cx="8864600" cy="3698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lr>
                <a:srgbClr val="640E00"/>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rgbClr val="C46700"/>
              </a:buClr>
              <a:buFont typeface="Wingdings" panose="05000000000000000000" pitchFamily="2" charset="2"/>
              <a:buChar char="§"/>
              <a:defRPr sz="2000">
                <a:solidFill>
                  <a:schemeClr val="tx1"/>
                </a:solidFill>
                <a:latin typeface="Arial" panose="020B0604020202020204" pitchFamily="34" charset="0"/>
              </a:defRPr>
            </a:lvl3pPr>
            <a:lvl4pPr marL="1600200" indent="-228600">
              <a:spcBef>
                <a:spcPct val="20000"/>
              </a:spcBef>
              <a:buClr>
                <a:srgbClr val="FEC21A"/>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IN" altLang="en-US" sz="1800" b="1" dirty="0">
                <a:latin typeface="Calibri" panose="020F0502020204030204" pitchFamily="34" charset="0"/>
              </a:rPr>
              <a:t>Traditional Risk Management Approach</a:t>
            </a:r>
          </a:p>
        </p:txBody>
      </p:sp>
      <p:sp>
        <p:nvSpPr>
          <p:cNvPr id="8" name="TextBox 7"/>
          <p:cNvSpPr txBox="1"/>
          <p:nvPr/>
        </p:nvSpPr>
        <p:spPr>
          <a:xfrm>
            <a:off x="142875" y="1363663"/>
            <a:ext cx="8864600" cy="3694113"/>
          </a:xfrm>
          <a:prstGeom prst="rect">
            <a:avLst/>
          </a:prstGeom>
          <a:solidFill>
            <a:schemeClr val="accent1">
              <a:lumMod val="20000"/>
              <a:lumOff val="80000"/>
            </a:schemeClr>
          </a:solidFill>
        </p:spPr>
        <p:txBody>
          <a:bodyPr>
            <a:spAutoFit/>
          </a:bodyPr>
          <a:lstStyle/>
          <a:p>
            <a:pPr>
              <a:defRPr/>
            </a:pPr>
            <a:r>
              <a:rPr lang="en-IN" dirty="0"/>
              <a:t>Following Risk Classes are analysed:</a:t>
            </a:r>
          </a:p>
          <a:p>
            <a:pPr marL="285750" indent="-285750">
              <a:buFont typeface="Arial" panose="020B0604020202020204" pitchFamily="34" charset="0"/>
              <a:buChar char="•"/>
              <a:defRPr/>
            </a:pPr>
            <a:r>
              <a:rPr lang="en-IN" dirty="0"/>
              <a:t>Market Risk</a:t>
            </a:r>
          </a:p>
          <a:p>
            <a:pPr marL="285750" indent="-285750">
              <a:buFont typeface="Arial" panose="020B0604020202020204" pitchFamily="34" charset="0"/>
              <a:buChar char="•"/>
              <a:defRPr/>
            </a:pPr>
            <a:r>
              <a:rPr lang="en-IN" dirty="0"/>
              <a:t>Credit Risk</a:t>
            </a:r>
          </a:p>
          <a:p>
            <a:pPr marL="285750" indent="-285750">
              <a:buFont typeface="Arial" panose="020B0604020202020204" pitchFamily="34" charset="0"/>
              <a:buChar char="•"/>
              <a:defRPr/>
            </a:pPr>
            <a:r>
              <a:rPr lang="en-IN" dirty="0"/>
              <a:t>Liquidity Risk</a:t>
            </a:r>
          </a:p>
          <a:p>
            <a:pPr marL="285750" indent="-285750">
              <a:buFont typeface="Arial" panose="020B0604020202020204" pitchFamily="34" charset="0"/>
              <a:buChar char="•"/>
              <a:defRPr/>
            </a:pPr>
            <a:r>
              <a:rPr lang="en-IN" dirty="0"/>
              <a:t>Operational Risk</a:t>
            </a:r>
          </a:p>
          <a:p>
            <a:pPr marL="285750" indent="-285750">
              <a:buFont typeface="Arial" panose="020B0604020202020204" pitchFamily="34" charset="0"/>
              <a:buChar char="•"/>
              <a:defRPr/>
            </a:pPr>
            <a:r>
              <a:rPr lang="en-IN" dirty="0"/>
              <a:t>Legal and Regulatory Risk</a:t>
            </a:r>
          </a:p>
          <a:p>
            <a:pPr marL="285750" indent="-285750">
              <a:buFont typeface="Arial" panose="020B0604020202020204" pitchFamily="34" charset="0"/>
              <a:buChar char="•"/>
              <a:defRPr/>
            </a:pPr>
            <a:r>
              <a:rPr lang="en-IN" dirty="0"/>
              <a:t>Business and Strategic Risk</a:t>
            </a:r>
          </a:p>
          <a:p>
            <a:pPr marL="285750" indent="-285750">
              <a:buFont typeface="Arial" panose="020B0604020202020204" pitchFamily="34" charset="0"/>
              <a:buChar char="•"/>
              <a:defRPr/>
            </a:pPr>
            <a:r>
              <a:rPr lang="en-IN" dirty="0"/>
              <a:t>Reputation Risk</a:t>
            </a:r>
          </a:p>
          <a:p>
            <a:pPr>
              <a:defRPr/>
            </a:pPr>
            <a:endParaRPr lang="en-IN" dirty="0"/>
          </a:p>
          <a:p>
            <a:pPr>
              <a:defRPr/>
            </a:pPr>
            <a:r>
              <a:rPr lang="en-IN" dirty="0"/>
              <a:t>However, these Risk classes are studied in Isolation, by a separate team for each Risk Class. </a:t>
            </a:r>
          </a:p>
          <a:p>
            <a:pPr>
              <a:defRPr/>
            </a:pPr>
            <a:r>
              <a:rPr lang="en-IN" dirty="0"/>
              <a:t>(</a:t>
            </a:r>
            <a:r>
              <a:rPr lang="en-IN" dirty="0" err="1"/>
              <a:t>Eg</a:t>
            </a:r>
            <a:r>
              <a:rPr lang="en-IN" dirty="0"/>
              <a:t>. Management Team for Business Risk, Consultants for Strategic Risk, Legal Counsels for Legal Risk, etc.)</a:t>
            </a:r>
          </a:p>
        </p:txBody>
      </p:sp>
    </p:spTree>
    <p:extLst>
      <p:ext uri="{BB962C8B-B14F-4D97-AF65-F5344CB8AC3E}">
        <p14:creationId xmlns:p14="http://schemas.microsoft.com/office/powerpoint/2010/main" val="39843114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8">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5" y="56453"/>
            <a:ext cx="7094022" cy="990600"/>
          </a:xfrm>
          <a:effectLst/>
        </p:spPr>
        <p:txBody>
          <a:bodyPr>
            <a:normAutofit/>
          </a:bodyPr>
          <a:lstStyle/>
          <a:p>
            <a:r>
              <a:rPr lang="en-IN" altLang="en-US" sz="3200" b="1" dirty="0" smtClean="0">
                <a:solidFill>
                  <a:schemeClr val="tx1">
                    <a:lumMod val="65000"/>
                    <a:lumOff val="35000"/>
                  </a:schemeClr>
                </a:solidFill>
                <a:latin typeface="Calibri" pitchFamily="34" charset="0"/>
              </a:rPr>
              <a:t>WHAT IS ENTERPRISE RISK MANAGEMENT?</a:t>
            </a:r>
            <a:endParaRPr lang="en-IN" sz="3200" b="1" dirty="0">
              <a:solidFill>
                <a:schemeClr val="tx1">
                  <a:lumMod val="65000"/>
                  <a:lumOff val="35000"/>
                </a:schemeClr>
              </a:solidFill>
              <a:latin typeface="Calibri" pitchFamily="34" charset="0"/>
            </a:endParaRP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3</a:t>
            </a:fld>
            <a:endParaRPr lang="en-IN" sz="1400"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sp>
        <p:nvSpPr>
          <p:cNvPr id="7" name="TextBox 3"/>
          <p:cNvSpPr txBox="1">
            <a:spLocks noChangeArrowheads="1"/>
          </p:cNvSpPr>
          <p:nvPr/>
        </p:nvSpPr>
        <p:spPr bwMode="auto">
          <a:xfrm>
            <a:off x="142875" y="993775"/>
            <a:ext cx="8864600" cy="3698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lr>
                <a:srgbClr val="640E00"/>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rgbClr val="C46700"/>
              </a:buClr>
              <a:buFont typeface="Wingdings" panose="05000000000000000000" pitchFamily="2" charset="2"/>
              <a:buChar char="§"/>
              <a:defRPr sz="2000">
                <a:solidFill>
                  <a:schemeClr val="tx1"/>
                </a:solidFill>
                <a:latin typeface="Arial" panose="020B0604020202020204" pitchFamily="34" charset="0"/>
              </a:defRPr>
            </a:lvl3pPr>
            <a:lvl4pPr marL="1600200" indent="-228600">
              <a:spcBef>
                <a:spcPct val="20000"/>
              </a:spcBef>
              <a:buClr>
                <a:srgbClr val="FEC21A"/>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IN" altLang="en-US" sz="1800" b="1" dirty="0">
                <a:latin typeface="Calibri" panose="020F0502020204030204" pitchFamily="34" charset="0"/>
              </a:rPr>
              <a:t>Challenges associated with Traditional Risk Management Approach</a:t>
            </a:r>
          </a:p>
        </p:txBody>
      </p:sp>
      <p:graphicFrame>
        <p:nvGraphicFramePr>
          <p:cNvPr id="11" name="Diagram 10"/>
          <p:cNvGraphicFramePr/>
          <p:nvPr>
            <p:extLst>
              <p:ext uri="{D42A27DB-BD31-4B8C-83A1-F6EECF244321}">
                <p14:modId xmlns:p14="http://schemas.microsoft.com/office/powerpoint/2010/main" val="1209806864"/>
              </p:ext>
            </p:extLst>
          </p:nvPr>
        </p:nvGraphicFramePr>
        <p:xfrm>
          <a:off x="123210" y="1429355"/>
          <a:ext cx="8893790" cy="502398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9678197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5" y="56453"/>
            <a:ext cx="7094022" cy="990600"/>
          </a:xfrm>
          <a:effectLst/>
        </p:spPr>
        <p:txBody>
          <a:bodyPr>
            <a:normAutofit/>
          </a:bodyPr>
          <a:lstStyle/>
          <a:p>
            <a:r>
              <a:rPr lang="en-IN" altLang="en-US" sz="3200" b="1" dirty="0" smtClean="0">
                <a:solidFill>
                  <a:schemeClr val="tx1">
                    <a:lumMod val="65000"/>
                    <a:lumOff val="35000"/>
                  </a:schemeClr>
                </a:solidFill>
                <a:latin typeface="Calibri" pitchFamily="34" charset="0"/>
              </a:rPr>
              <a:t>WHAT IS ENTERPRISE RISK MANAGEMENT?</a:t>
            </a:r>
            <a:endParaRPr lang="en-IN" sz="3200" b="1" dirty="0">
              <a:solidFill>
                <a:schemeClr val="tx1">
                  <a:lumMod val="65000"/>
                  <a:lumOff val="35000"/>
                </a:schemeClr>
              </a:solidFill>
              <a:latin typeface="Calibri" pitchFamily="34" charset="0"/>
            </a:endParaRP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4</a:t>
            </a:fld>
            <a:endParaRPr lang="en-IN" sz="1400"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sp>
        <p:nvSpPr>
          <p:cNvPr id="7" name="TextBox 3"/>
          <p:cNvSpPr txBox="1">
            <a:spLocks noChangeArrowheads="1"/>
          </p:cNvSpPr>
          <p:nvPr/>
        </p:nvSpPr>
        <p:spPr bwMode="auto">
          <a:xfrm>
            <a:off x="142875" y="993775"/>
            <a:ext cx="8864600" cy="3698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lr>
                <a:srgbClr val="640E00"/>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rgbClr val="C46700"/>
              </a:buClr>
              <a:buFont typeface="Wingdings" panose="05000000000000000000" pitchFamily="2" charset="2"/>
              <a:buChar char="§"/>
              <a:defRPr sz="2000">
                <a:solidFill>
                  <a:schemeClr val="tx1"/>
                </a:solidFill>
                <a:latin typeface="Arial" panose="020B0604020202020204" pitchFamily="34" charset="0"/>
              </a:defRPr>
            </a:lvl3pPr>
            <a:lvl4pPr marL="1600200" indent="-228600">
              <a:spcBef>
                <a:spcPct val="20000"/>
              </a:spcBef>
              <a:buClr>
                <a:srgbClr val="FEC21A"/>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IN" altLang="en-US" sz="1800" b="1" dirty="0">
                <a:latin typeface="Calibri" panose="020F0502020204030204" pitchFamily="34" charset="0"/>
              </a:rPr>
              <a:t>Definition of ERM</a:t>
            </a:r>
          </a:p>
        </p:txBody>
      </p:sp>
      <p:sp>
        <p:nvSpPr>
          <p:cNvPr id="8" name="TextBox 7"/>
          <p:cNvSpPr txBox="1"/>
          <p:nvPr/>
        </p:nvSpPr>
        <p:spPr>
          <a:xfrm>
            <a:off x="142875" y="1363663"/>
            <a:ext cx="8864600" cy="2862263"/>
          </a:xfrm>
          <a:prstGeom prst="rect">
            <a:avLst/>
          </a:prstGeom>
          <a:solidFill>
            <a:schemeClr val="accent1">
              <a:lumMod val="20000"/>
              <a:lumOff val="80000"/>
            </a:schemeClr>
          </a:solidFill>
        </p:spPr>
        <p:txBody>
          <a:bodyPr>
            <a:spAutoFit/>
          </a:bodyPr>
          <a:lstStyle/>
          <a:p>
            <a:pPr>
              <a:defRPr/>
            </a:pPr>
            <a:r>
              <a:rPr lang="en-IN" b="1" dirty="0"/>
              <a:t>ERM, </a:t>
            </a:r>
            <a:r>
              <a:rPr lang="en-IN" dirty="0"/>
              <a:t>simply means the centralized and integrated framework designed to improve the efficiency of identifying and managing risks, at the entire Organization level.</a:t>
            </a:r>
          </a:p>
          <a:p>
            <a:pPr>
              <a:defRPr/>
            </a:pPr>
            <a:endParaRPr lang="en-IN" dirty="0"/>
          </a:p>
          <a:p>
            <a:pPr>
              <a:defRPr/>
            </a:pPr>
            <a:r>
              <a:rPr lang="en-IN" b="1" dirty="0"/>
              <a:t>ERM helps in:</a:t>
            </a:r>
          </a:p>
          <a:p>
            <a:pPr marL="285750" indent="-285750">
              <a:buFont typeface="Arial" panose="020B0604020202020204" pitchFamily="34" charset="0"/>
              <a:buChar char="•"/>
              <a:defRPr/>
            </a:pPr>
            <a:r>
              <a:rPr lang="en-IN" dirty="0"/>
              <a:t>Establishing an Organization-level, integrated set of policies and procedures</a:t>
            </a:r>
          </a:p>
          <a:p>
            <a:pPr marL="285750" indent="-285750">
              <a:buFont typeface="Arial" panose="020B0604020202020204" pitchFamily="34" charset="0"/>
              <a:buChar char="•"/>
              <a:defRPr/>
            </a:pPr>
            <a:r>
              <a:rPr lang="en-IN" dirty="0"/>
              <a:t>It helps senior management to establish risk controls to manage overall risk of the Organization.</a:t>
            </a:r>
          </a:p>
          <a:p>
            <a:pPr marL="285750" indent="-285750">
              <a:buFont typeface="Arial" panose="020B0604020202020204" pitchFamily="34" charset="0"/>
              <a:buChar char="•"/>
              <a:defRPr/>
            </a:pPr>
            <a:r>
              <a:rPr lang="en-IN" dirty="0"/>
              <a:t>Therefore, ERM helps to achieve business objectives by minimizing unexpected earnings volatility and maximizing Organization value.</a:t>
            </a:r>
          </a:p>
          <a:p>
            <a:pPr>
              <a:defRPr/>
            </a:pPr>
            <a:endParaRPr lang="en-IN" dirty="0"/>
          </a:p>
        </p:txBody>
      </p:sp>
    </p:spTree>
    <p:extLst>
      <p:ext uri="{BB962C8B-B14F-4D97-AF65-F5344CB8AC3E}">
        <p14:creationId xmlns:p14="http://schemas.microsoft.com/office/powerpoint/2010/main" val="38355998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5" y="56453"/>
            <a:ext cx="7094022" cy="990600"/>
          </a:xfrm>
          <a:effectLst/>
        </p:spPr>
        <p:txBody>
          <a:bodyPr>
            <a:normAutofit/>
          </a:bodyPr>
          <a:lstStyle/>
          <a:p>
            <a:r>
              <a:rPr lang="en-IN" altLang="en-US" sz="3200" b="1" dirty="0" smtClean="0">
                <a:solidFill>
                  <a:schemeClr val="tx1">
                    <a:lumMod val="65000"/>
                    <a:lumOff val="35000"/>
                  </a:schemeClr>
                </a:solidFill>
                <a:latin typeface="Calibri" pitchFamily="34" charset="0"/>
              </a:rPr>
              <a:t>WHAT IS ENTERPRISE RISK MANAGEMENT?</a:t>
            </a:r>
            <a:endParaRPr lang="en-IN" sz="3200" b="1" dirty="0">
              <a:solidFill>
                <a:schemeClr val="tx1">
                  <a:lumMod val="65000"/>
                  <a:lumOff val="35000"/>
                </a:schemeClr>
              </a:solidFill>
              <a:latin typeface="Calibri" pitchFamily="34" charset="0"/>
            </a:endParaRP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5</a:t>
            </a:fld>
            <a:endParaRPr lang="en-IN" sz="1400"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sp>
        <p:nvSpPr>
          <p:cNvPr id="7" name="TextBox 3"/>
          <p:cNvSpPr txBox="1">
            <a:spLocks noChangeArrowheads="1"/>
          </p:cNvSpPr>
          <p:nvPr/>
        </p:nvSpPr>
        <p:spPr bwMode="auto">
          <a:xfrm>
            <a:off x="142875" y="993775"/>
            <a:ext cx="8864600" cy="3698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lr>
                <a:srgbClr val="640E00"/>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rgbClr val="C46700"/>
              </a:buClr>
              <a:buFont typeface="Wingdings" panose="05000000000000000000" pitchFamily="2" charset="2"/>
              <a:buChar char="§"/>
              <a:defRPr sz="2000">
                <a:solidFill>
                  <a:schemeClr val="tx1"/>
                </a:solidFill>
                <a:latin typeface="Arial" panose="020B0604020202020204" pitchFamily="34" charset="0"/>
              </a:defRPr>
            </a:lvl3pPr>
            <a:lvl4pPr marL="1600200" indent="-228600">
              <a:spcBef>
                <a:spcPct val="20000"/>
              </a:spcBef>
              <a:buClr>
                <a:srgbClr val="FEC21A"/>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IN" altLang="en-US" sz="1800" b="1" dirty="0">
                <a:latin typeface="Calibri" panose="020F0502020204030204" pitchFamily="34" charset="0"/>
              </a:rPr>
              <a:t>Definition of ERM</a:t>
            </a:r>
          </a:p>
        </p:txBody>
      </p:sp>
      <p:sp>
        <p:nvSpPr>
          <p:cNvPr id="11" name="TextBox 10"/>
          <p:cNvSpPr txBox="1"/>
          <p:nvPr/>
        </p:nvSpPr>
        <p:spPr>
          <a:xfrm>
            <a:off x="142875" y="1359466"/>
            <a:ext cx="8864600" cy="3140075"/>
          </a:xfrm>
          <a:prstGeom prst="rect">
            <a:avLst/>
          </a:prstGeom>
          <a:solidFill>
            <a:schemeClr val="accent1">
              <a:lumMod val="20000"/>
              <a:lumOff val="80000"/>
            </a:schemeClr>
          </a:solidFill>
        </p:spPr>
        <p:txBody>
          <a:bodyPr>
            <a:spAutoFit/>
          </a:bodyPr>
          <a:lstStyle/>
          <a:p>
            <a:pPr>
              <a:defRPr/>
            </a:pPr>
            <a:r>
              <a:rPr lang="en-IN"/>
              <a:t>Since ERM is a relatively new concept, there are not many definitions of ERM:</a:t>
            </a:r>
          </a:p>
          <a:p>
            <a:pPr>
              <a:defRPr/>
            </a:pPr>
            <a:endParaRPr lang="en-IN"/>
          </a:p>
          <a:p>
            <a:pPr>
              <a:defRPr/>
            </a:pPr>
            <a:r>
              <a:rPr lang="en-IN"/>
              <a:t>Definition by </a:t>
            </a:r>
            <a:r>
              <a:rPr lang="en-IN" b="1"/>
              <a:t>Committee of Sponsoring Organizations of the Treadway Commission (COSO)</a:t>
            </a:r>
            <a:r>
              <a:rPr lang="en-IN"/>
              <a:t>, given in 2004.</a:t>
            </a:r>
          </a:p>
          <a:p>
            <a:pPr>
              <a:defRPr/>
            </a:pPr>
            <a:r>
              <a:rPr lang="en-IN"/>
              <a:t>“ERM is a process, effected by an entity’s board of directors, management and other personnel, applied in strategy setting and across the enterprise, designed to identify potential events that may affect the entity, and manage risk to be within its appetite, to provide reasonable assurance regarding the achievement of entity objectives.”</a:t>
            </a:r>
          </a:p>
          <a:p>
            <a:pPr>
              <a:defRPr/>
            </a:pPr>
            <a:endParaRPr lang="en-IN"/>
          </a:p>
          <a:p>
            <a:pPr>
              <a:defRPr/>
            </a:pPr>
            <a:r>
              <a:rPr lang="en-IN"/>
              <a:t>However, this definition does not define ERM as a “</a:t>
            </a:r>
            <a:r>
              <a:rPr lang="en-IN" b="1"/>
              <a:t>Value-added Feature</a:t>
            </a:r>
            <a:r>
              <a:rPr lang="en-IN"/>
              <a:t>” to the Organization, which indeed it is.</a:t>
            </a:r>
            <a:endParaRPr lang="en-IN" dirty="0"/>
          </a:p>
        </p:txBody>
      </p:sp>
    </p:spTree>
    <p:extLst>
      <p:ext uri="{BB962C8B-B14F-4D97-AF65-F5344CB8AC3E}">
        <p14:creationId xmlns:p14="http://schemas.microsoft.com/office/powerpoint/2010/main" val="12639459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5" y="56453"/>
            <a:ext cx="7094022" cy="990600"/>
          </a:xfrm>
          <a:effectLst/>
        </p:spPr>
        <p:txBody>
          <a:bodyPr>
            <a:normAutofit/>
          </a:bodyPr>
          <a:lstStyle/>
          <a:p>
            <a:r>
              <a:rPr lang="en-IN" sz="3200" b="1" dirty="0" smtClean="0">
                <a:solidFill>
                  <a:schemeClr val="tx1">
                    <a:lumMod val="65000"/>
                    <a:lumOff val="35000"/>
                  </a:schemeClr>
                </a:solidFill>
                <a:latin typeface="Calibri" pitchFamily="34" charset="0"/>
              </a:rPr>
              <a:t>COMPONENTS OF ERM</a:t>
            </a:r>
            <a:endParaRPr lang="en-IN" sz="3200" b="1" dirty="0">
              <a:solidFill>
                <a:schemeClr val="tx1">
                  <a:lumMod val="65000"/>
                  <a:lumOff val="35000"/>
                </a:schemeClr>
              </a:solidFill>
              <a:latin typeface="Calibri" pitchFamily="34" charset="0"/>
            </a:endParaRP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6</a:t>
            </a:fld>
            <a:endParaRPr lang="en-IN" sz="1400"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sp>
        <p:nvSpPr>
          <p:cNvPr id="7" name="TextBox 3"/>
          <p:cNvSpPr txBox="1">
            <a:spLocks noChangeArrowheads="1"/>
          </p:cNvSpPr>
          <p:nvPr/>
        </p:nvSpPr>
        <p:spPr bwMode="auto">
          <a:xfrm>
            <a:off x="142875" y="993775"/>
            <a:ext cx="8864600" cy="3698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lr>
                <a:srgbClr val="640E00"/>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rgbClr val="C46700"/>
              </a:buClr>
              <a:buFont typeface="Wingdings" panose="05000000000000000000" pitchFamily="2" charset="2"/>
              <a:buChar char="§"/>
              <a:defRPr sz="2000">
                <a:solidFill>
                  <a:schemeClr val="tx1"/>
                </a:solidFill>
                <a:latin typeface="Arial" panose="020B0604020202020204" pitchFamily="34" charset="0"/>
              </a:defRPr>
            </a:lvl3pPr>
            <a:lvl4pPr marL="1600200" indent="-228600">
              <a:spcBef>
                <a:spcPct val="20000"/>
              </a:spcBef>
              <a:buClr>
                <a:srgbClr val="FEC21A"/>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IN" altLang="en-US" sz="1800" b="1" dirty="0" smtClean="0">
                <a:latin typeface="Calibri" panose="020F0502020204030204" pitchFamily="34" charset="0"/>
              </a:rPr>
              <a:t>Seven Components </a:t>
            </a:r>
            <a:r>
              <a:rPr lang="en-IN" altLang="en-US" sz="1800" b="1" dirty="0">
                <a:latin typeface="Calibri" panose="020F0502020204030204" pitchFamily="34" charset="0"/>
              </a:rPr>
              <a:t>of ERM</a:t>
            </a:r>
          </a:p>
        </p:txBody>
      </p:sp>
      <p:graphicFrame>
        <p:nvGraphicFramePr>
          <p:cNvPr id="8" name="Diagram 7"/>
          <p:cNvGraphicFramePr/>
          <p:nvPr/>
        </p:nvGraphicFramePr>
        <p:xfrm>
          <a:off x="1524000" y="1397000"/>
          <a:ext cx="6096000" cy="50038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5915649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5" y="56453"/>
            <a:ext cx="7094022" cy="990600"/>
          </a:xfrm>
          <a:effectLst/>
        </p:spPr>
        <p:txBody>
          <a:bodyPr>
            <a:normAutofit/>
          </a:bodyPr>
          <a:lstStyle/>
          <a:p>
            <a:r>
              <a:rPr lang="en-IN" sz="3200" b="1" dirty="0" smtClean="0">
                <a:solidFill>
                  <a:schemeClr val="tx1">
                    <a:lumMod val="65000"/>
                    <a:lumOff val="35000"/>
                  </a:schemeClr>
                </a:solidFill>
                <a:latin typeface="Calibri" pitchFamily="34" charset="0"/>
              </a:rPr>
              <a:t>ERM – COST AND BENEFIT ANALYSIS</a:t>
            </a:r>
            <a:endParaRPr lang="en-IN" sz="3200" b="1" dirty="0">
              <a:solidFill>
                <a:schemeClr val="tx1">
                  <a:lumMod val="65000"/>
                  <a:lumOff val="35000"/>
                </a:schemeClr>
              </a:solidFill>
              <a:latin typeface="Calibri" pitchFamily="34" charset="0"/>
            </a:endParaRP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7</a:t>
            </a:fld>
            <a:endParaRPr lang="en-IN" sz="1400"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sp>
        <p:nvSpPr>
          <p:cNvPr id="11" name="TextBox 10"/>
          <p:cNvSpPr txBox="1"/>
          <p:nvPr/>
        </p:nvSpPr>
        <p:spPr>
          <a:xfrm>
            <a:off x="152400" y="1577975"/>
            <a:ext cx="3886200" cy="1200150"/>
          </a:xfrm>
          <a:prstGeom prst="rect">
            <a:avLst/>
          </a:prstGeom>
          <a:solidFill>
            <a:schemeClr val="accent1">
              <a:lumMod val="20000"/>
              <a:lumOff val="80000"/>
            </a:schemeClr>
          </a:solidFill>
        </p:spPr>
        <p:txBody>
          <a:bodyPr>
            <a:spAutoFit/>
          </a:bodyPr>
          <a:lstStyle/>
          <a:p>
            <a:pPr marL="342900" indent="-342900">
              <a:buFont typeface="+mj-lt"/>
              <a:buAutoNum type="arabicPeriod"/>
              <a:defRPr/>
            </a:pPr>
            <a:r>
              <a:rPr lang="en-IN" dirty="0"/>
              <a:t>Better Risk Reporting</a:t>
            </a:r>
          </a:p>
          <a:p>
            <a:pPr marL="342900" indent="-342900">
              <a:buFont typeface="+mj-lt"/>
              <a:buAutoNum type="arabicPeriod"/>
              <a:defRPr/>
            </a:pPr>
            <a:r>
              <a:rPr lang="en-IN" dirty="0"/>
              <a:t>Improved Business Performance</a:t>
            </a:r>
          </a:p>
          <a:p>
            <a:pPr marL="342900" indent="-342900">
              <a:buFont typeface="+mj-lt"/>
              <a:buAutoNum type="arabicPeriod"/>
              <a:defRPr/>
            </a:pPr>
            <a:r>
              <a:rPr lang="en-IN" dirty="0"/>
              <a:t>Increased Organizational Effectiveness</a:t>
            </a:r>
          </a:p>
        </p:txBody>
      </p:sp>
      <p:sp>
        <p:nvSpPr>
          <p:cNvPr id="12" name="TextBox 11"/>
          <p:cNvSpPr txBox="1">
            <a:spLocks noChangeArrowheads="1"/>
          </p:cNvSpPr>
          <p:nvPr/>
        </p:nvSpPr>
        <p:spPr bwMode="auto">
          <a:xfrm>
            <a:off x="152400" y="962025"/>
            <a:ext cx="3886200" cy="4619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lr>
                <a:srgbClr val="640E00"/>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rgbClr val="C46700"/>
              </a:buClr>
              <a:buFont typeface="Wingdings" panose="05000000000000000000" pitchFamily="2" charset="2"/>
              <a:buChar char="§"/>
              <a:defRPr sz="2000">
                <a:solidFill>
                  <a:schemeClr val="tx1"/>
                </a:solidFill>
                <a:latin typeface="Arial" panose="020B0604020202020204" pitchFamily="34" charset="0"/>
              </a:defRPr>
            </a:lvl3pPr>
            <a:lvl4pPr marL="1600200" indent="-228600">
              <a:spcBef>
                <a:spcPct val="20000"/>
              </a:spcBef>
              <a:buClr>
                <a:srgbClr val="FEC21A"/>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IN" altLang="en-US" sz="2400" b="1">
                <a:latin typeface="Calibri" panose="020F0502020204030204" pitchFamily="34" charset="0"/>
              </a:rPr>
              <a:t>Benefits</a:t>
            </a:r>
          </a:p>
        </p:txBody>
      </p:sp>
      <p:sp>
        <p:nvSpPr>
          <p:cNvPr id="13" name="TextBox 12"/>
          <p:cNvSpPr txBox="1"/>
          <p:nvPr/>
        </p:nvSpPr>
        <p:spPr>
          <a:xfrm>
            <a:off x="5181600" y="1577975"/>
            <a:ext cx="3833813" cy="923925"/>
          </a:xfrm>
          <a:prstGeom prst="rect">
            <a:avLst/>
          </a:prstGeom>
          <a:solidFill>
            <a:schemeClr val="accent1">
              <a:lumMod val="20000"/>
              <a:lumOff val="80000"/>
            </a:schemeClr>
          </a:solidFill>
        </p:spPr>
        <p:txBody>
          <a:bodyPr>
            <a:spAutoFit/>
          </a:bodyPr>
          <a:lstStyle/>
          <a:p>
            <a:pPr marL="342900" indent="-342900">
              <a:buFont typeface="+mj-lt"/>
              <a:buAutoNum type="arabicPeriod"/>
              <a:defRPr/>
            </a:pPr>
            <a:r>
              <a:rPr lang="en-IN" dirty="0"/>
              <a:t>Costly (high capital and labour cost)</a:t>
            </a:r>
          </a:p>
          <a:p>
            <a:pPr marL="342900" indent="-342900">
              <a:buFont typeface="+mj-lt"/>
              <a:buAutoNum type="arabicPeriod"/>
              <a:defRPr/>
            </a:pPr>
            <a:r>
              <a:rPr lang="en-IN" dirty="0"/>
              <a:t>Time-consuming</a:t>
            </a:r>
          </a:p>
        </p:txBody>
      </p:sp>
      <p:sp>
        <p:nvSpPr>
          <p:cNvPr id="14" name="TextBox 13"/>
          <p:cNvSpPr txBox="1">
            <a:spLocks noChangeArrowheads="1"/>
          </p:cNvSpPr>
          <p:nvPr/>
        </p:nvSpPr>
        <p:spPr bwMode="auto">
          <a:xfrm>
            <a:off x="5181600" y="968375"/>
            <a:ext cx="3833813" cy="4619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lr>
                <a:srgbClr val="640E00"/>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rgbClr val="C46700"/>
              </a:buClr>
              <a:buFont typeface="Wingdings" panose="05000000000000000000" pitchFamily="2" charset="2"/>
              <a:buChar char="§"/>
              <a:defRPr sz="2000">
                <a:solidFill>
                  <a:schemeClr val="tx1"/>
                </a:solidFill>
                <a:latin typeface="Arial" panose="020B0604020202020204" pitchFamily="34" charset="0"/>
              </a:defRPr>
            </a:lvl3pPr>
            <a:lvl4pPr marL="1600200" indent="-228600">
              <a:spcBef>
                <a:spcPct val="20000"/>
              </a:spcBef>
              <a:buClr>
                <a:srgbClr val="FEC21A"/>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IN" altLang="en-US" sz="2400" b="1">
                <a:latin typeface="Calibri" panose="020F0502020204030204" pitchFamily="34" charset="0"/>
              </a:rPr>
              <a:t>Costs</a:t>
            </a:r>
          </a:p>
        </p:txBody>
      </p:sp>
      <p:sp>
        <p:nvSpPr>
          <p:cNvPr id="15" name="TextBox 14"/>
          <p:cNvSpPr txBox="1"/>
          <p:nvPr/>
        </p:nvSpPr>
        <p:spPr>
          <a:xfrm>
            <a:off x="4229100" y="1965325"/>
            <a:ext cx="762000" cy="369888"/>
          </a:xfrm>
          <a:prstGeom prst="rect">
            <a:avLst/>
          </a:prstGeom>
          <a:solidFill>
            <a:schemeClr val="accent1">
              <a:lumMod val="20000"/>
              <a:lumOff val="80000"/>
            </a:schemeClr>
          </a:solidFill>
        </p:spPr>
        <p:txBody>
          <a:bodyPr>
            <a:spAutoFit/>
          </a:bodyPr>
          <a:lstStyle/>
          <a:p>
            <a:pPr algn="ctr">
              <a:defRPr/>
            </a:pPr>
            <a:r>
              <a:rPr lang="en-IN" b="1" dirty="0"/>
              <a:t>v/s</a:t>
            </a:r>
          </a:p>
        </p:txBody>
      </p:sp>
      <p:sp>
        <p:nvSpPr>
          <p:cNvPr id="16" name="TextBox 15"/>
          <p:cNvSpPr txBox="1"/>
          <p:nvPr/>
        </p:nvSpPr>
        <p:spPr>
          <a:xfrm>
            <a:off x="134938" y="3511550"/>
            <a:ext cx="8880475" cy="1754188"/>
          </a:xfrm>
          <a:prstGeom prst="rect">
            <a:avLst/>
          </a:prstGeom>
          <a:solidFill>
            <a:schemeClr val="accent1">
              <a:lumMod val="20000"/>
              <a:lumOff val="80000"/>
            </a:schemeClr>
          </a:solidFill>
        </p:spPr>
        <p:txBody>
          <a:bodyPr>
            <a:spAutoFit/>
          </a:bodyPr>
          <a:lstStyle/>
          <a:p>
            <a:pPr>
              <a:defRPr/>
            </a:pPr>
            <a:r>
              <a:rPr lang="en-IN" dirty="0"/>
              <a:t>ERM gives an overall view of the Total Risks at the Organization Level. Hence, the Organization can hedge only undesirable risks, which cannot be mitigated after diversification.</a:t>
            </a:r>
          </a:p>
          <a:p>
            <a:pPr>
              <a:defRPr/>
            </a:pPr>
            <a:endParaRPr lang="en-IN" dirty="0"/>
          </a:p>
          <a:p>
            <a:pPr>
              <a:defRPr/>
            </a:pPr>
            <a:r>
              <a:rPr lang="en-IN" dirty="0"/>
              <a:t>Senior Management and Board get a big picture view of Total Risk, relationship between the Risks and appropriate measures to mitigate any residual risk.</a:t>
            </a:r>
          </a:p>
        </p:txBody>
      </p:sp>
      <p:sp>
        <p:nvSpPr>
          <p:cNvPr id="17" name="TextBox 16"/>
          <p:cNvSpPr txBox="1">
            <a:spLocks noChangeArrowheads="1"/>
          </p:cNvSpPr>
          <p:nvPr/>
        </p:nvSpPr>
        <p:spPr bwMode="auto">
          <a:xfrm>
            <a:off x="144463" y="3041650"/>
            <a:ext cx="6865937" cy="4603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lr>
                <a:srgbClr val="640E00"/>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rgbClr val="C46700"/>
              </a:buClr>
              <a:buFont typeface="Wingdings" panose="05000000000000000000" pitchFamily="2" charset="2"/>
              <a:buChar char="§"/>
              <a:defRPr sz="2000">
                <a:solidFill>
                  <a:schemeClr val="tx1"/>
                </a:solidFill>
                <a:latin typeface="Arial" panose="020B0604020202020204" pitchFamily="34" charset="0"/>
              </a:defRPr>
            </a:lvl3pPr>
            <a:lvl4pPr marL="1600200" indent="-228600">
              <a:spcBef>
                <a:spcPct val="20000"/>
              </a:spcBef>
              <a:buClr>
                <a:srgbClr val="FEC21A"/>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IN" altLang="en-US" sz="2400" b="1">
                <a:latin typeface="Calibri" panose="020F0502020204030204" pitchFamily="34" charset="0"/>
              </a:rPr>
              <a:t>Better Risk Reporting: (Integrating Risk Transfer)</a:t>
            </a:r>
          </a:p>
        </p:txBody>
      </p:sp>
    </p:spTree>
    <p:extLst>
      <p:ext uri="{BB962C8B-B14F-4D97-AF65-F5344CB8AC3E}">
        <p14:creationId xmlns:p14="http://schemas.microsoft.com/office/powerpoint/2010/main" val="18358602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75" y="56453"/>
            <a:ext cx="7094022" cy="990600"/>
          </a:xfrm>
          <a:effectLst/>
        </p:spPr>
        <p:txBody>
          <a:bodyPr>
            <a:normAutofit/>
          </a:bodyPr>
          <a:lstStyle/>
          <a:p>
            <a:r>
              <a:rPr lang="en-IN" sz="3200" b="1" dirty="0" smtClean="0">
                <a:solidFill>
                  <a:schemeClr val="tx1">
                    <a:lumMod val="65000"/>
                    <a:lumOff val="35000"/>
                  </a:schemeClr>
                </a:solidFill>
                <a:latin typeface="Calibri" pitchFamily="34" charset="0"/>
              </a:rPr>
              <a:t>ERM – COST AND BENEFIT ANALYSIS</a:t>
            </a:r>
            <a:endParaRPr lang="en-IN" sz="3200" b="1" dirty="0">
              <a:solidFill>
                <a:schemeClr val="tx1">
                  <a:lumMod val="65000"/>
                  <a:lumOff val="35000"/>
                </a:schemeClr>
              </a:solidFill>
              <a:latin typeface="Calibri" pitchFamily="34" charset="0"/>
            </a:endParaRPr>
          </a:p>
        </p:txBody>
      </p:sp>
      <p:sp>
        <p:nvSpPr>
          <p:cNvPr id="9" name="Slide Number Placeholder 8"/>
          <p:cNvSpPr>
            <a:spLocks noGrp="1"/>
          </p:cNvSpPr>
          <p:nvPr>
            <p:ph type="sldNum" sz="quarter" idx="12"/>
          </p:nvPr>
        </p:nvSpPr>
        <p:spPr>
          <a:xfrm>
            <a:off x="7429520" y="6557986"/>
            <a:ext cx="588336" cy="228600"/>
          </a:xfrm>
        </p:spPr>
        <p:txBody>
          <a:bodyPr>
            <a:noAutofit/>
          </a:bodyPr>
          <a:lstStyle/>
          <a:p>
            <a:fld id="{39A8EE05-A541-4149-AD7D-54F594853856}" type="slidenum">
              <a:rPr lang="en-IN" sz="1400" smtClean="0"/>
              <a:pPr/>
              <a:t>8</a:t>
            </a:fld>
            <a:endParaRPr lang="en-IN" sz="1400" dirty="0"/>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98591" y="56453"/>
            <a:ext cx="1779580" cy="871630"/>
          </a:xfrm>
          <a:prstGeom prst="rect">
            <a:avLst/>
          </a:prstGeom>
        </p:spPr>
      </p:pic>
      <p:sp>
        <p:nvSpPr>
          <p:cNvPr id="18" name="TextBox 17"/>
          <p:cNvSpPr txBox="1"/>
          <p:nvPr/>
        </p:nvSpPr>
        <p:spPr>
          <a:xfrm>
            <a:off x="134938" y="3286125"/>
            <a:ext cx="8880475" cy="2308225"/>
          </a:xfrm>
          <a:prstGeom prst="rect">
            <a:avLst/>
          </a:prstGeom>
          <a:solidFill>
            <a:schemeClr val="accent1">
              <a:lumMod val="20000"/>
              <a:lumOff val="80000"/>
            </a:schemeClr>
          </a:solidFill>
        </p:spPr>
        <p:txBody>
          <a:bodyPr>
            <a:spAutoFit/>
          </a:bodyPr>
          <a:lstStyle/>
          <a:p>
            <a:pPr>
              <a:defRPr/>
            </a:pPr>
            <a:r>
              <a:rPr lang="en-IN" dirty="0"/>
              <a:t>ERM is a centralized process to identify, analyse and mitigate aggregate risks at the organizational level.</a:t>
            </a:r>
          </a:p>
          <a:p>
            <a:pPr>
              <a:defRPr/>
            </a:pPr>
            <a:endParaRPr lang="en-IN" dirty="0"/>
          </a:p>
          <a:p>
            <a:pPr>
              <a:defRPr/>
            </a:pPr>
            <a:r>
              <a:rPr lang="en-IN" dirty="0"/>
              <a:t>A Chief Risk Officer (CRO) is appointed to oversee the process and report to the MD and CEO of the company.</a:t>
            </a:r>
          </a:p>
          <a:p>
            <a:pPr>
              <a:defRPr/>
            </a:pPr>
            <a:endParaRPr lang="en-IN" dirty="0"/>
          </a:p>
          <a:p>
            <a:pPr>
              <a:defRPr/>
            </a:pPr>
            <a:r>
              <a:rPr lang="en-IN" dirty="0"/>
              <a:t>This top-down and integrated approach helps in determining the interdependencies and relationships between different risks faced by the Organization.</a:t>
            </a:r>
          </a:p>
        </p:txBody>
      </p:sp>
      <p:sp>
        <p:nvSpPr>
          <p:cNvPr id="19" name="TextBox 9"/>
          <p:cNvSpPr txBox="1">
            <a:spLocks noChangeArrowheads="1"/>
          </p:cNvSpPr>
          <p:nvPr/>
        </p:nvSpPr>
        <p:spPr bwMode="auto">
          <a:xfrm>
            <a:off x="144463" y="2438400"/>
            <a:ext cx="8870950" cy="8302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lr>
                <a:srgbClr val="640E00"/>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rgbClr val="C46700"/>
              </a:buClr>
              <a:buFont typeface="Wingdings" panose="05000000000000000000" pitchFamily="2" charset="2"/>
              <a:buChar char="§"/>
              <a:defRPr sz="2000">
                <a:solidFill>
                  <a:schemeClr val="tx1"/>
                </a:solidFill>
                <a:latin typeface="Arial" panose="020B0604020202020204" pitchFamily="34" charset="0"/>
              </a:defRPr>
            </a:lvl3pPr>
            <a:lvl4pPr marL="1600200" indent="-228600">
              <a:spcBef>
                <a:spcPct val="20000"/>
              </a:spcBef>
              <a:buClr>
                <a:srgbClr val="FEC21A"/>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IN" altLang="en-US" sz="2400" b="1">
                <a:latin typeface="Calibri" panose="020F0502020204030204" pitchFamily="34" charset="0"/>
              </a:rPr>
              <a:t>Increased Organization Effectiveness: (Integration of Risk Organization)</a:t>
            </a:r>
          </a:p>
        </p:txBody>
      </p:sp>
      <p:sp>
        <p:nvSpPr>
          <p:cNvPr id="20" name="TextBox 19"/>
          <p:cNvSpPr txBox="1"/>
          <p:nvPr/>
        </p:nvSpPr>
        <p:spPr>
          <a:xfrm>
            <a:off x="134938" y="1538288"/>
            <a:ext cx="8880475" cy="646112"/>
          </a:xfrm>
          <a:prstGeom prst="rect">
            <a:avLst/>
          </a:prstGeom>
          <a:solidFill>
            <a:schemeClr val="accent1">
              <a:lumMod val="20000"/>
              <a:lumOff val="80000"/>
            </a:schemeClr>
          </a:solidFill>
        </p:spPr>
        <p:txBody>
          <a:bodyPr>
            <a:spAutoFit/>
          </a:bodyPr>
          <a:lstStyle/>
          <a:p>
            <a:pPr>
              <a:defRPr/>
            </a:pPr>
            <a:r>
              <a:rPr lang="en-IN" dirty="0"/>
              <a:t>ERM helps to integrate risk management with business processes. This helps in  optimizing business decisions, thereby reducing risks and increasing profits.</a:t>
            </a:r>
          </a:p>
        </p:txBody>
      </p:sp>
      <p:sp>
        <p:nvSpPr>
          <p:cNvPr id="21" name="TextBox 11"/>
          <p:cNvSpPr txBox="1">
            <a:spLocks noChangeArrowheads="1"/>
          </p:cNvSpPr>
          <p:nvPr/>
        </p:nvSpPr>
        <p:spPr bwMode="auto">
          <a:xfrm>
            <a:off x="144463" y="1066800"/>
            <a:ext cx="8870950" cy="4619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800">
                <a:solidFill>
                  <a:schemeClr val="tx1"/>
                </a:solidFill>
                <a:latin typeface="Arial" panose="020B0604020202020204" pitchFamily="34" charset="0"/>
              </a:defRPr>
            </a:lvl1pPr>
            <a:lvl2pPr marL="742950" indent="-285750">
              <a:spcBef>
                <a:spcPct val="20000"/>
              </a:spcBef>
              <a:buClr>
                <a:srgbClr val="640E00"/>
              </a:buClr>
              <a:buFont typeface="Wingdings" panose="05000000000000000000" pitchFamily="2" charset="2"/>
              <a:buChar char="§"/>
              <a:defRPr sz="2400">
                <a:solidFill>
                  <a:schemeClr val="tx1"/>
                </a:solidFill>
                <a:latin typeface="Arial" panose="020B0604020202020204" pitchFamily="34" charset="0"/>
              </a:defRPr>
            </a:lvl2pPr>
            <a:lvl3pPr marL="1143000" indent="-228600">
              <a:spcBef>
                <a:spcPct val="20000"/>
              </a:spcBef>
              <a:buClr>
                <a:srgbClr val="C46700"/>
              </a:buClr>
              <a:buFont typeface="Wingdings" panose="05000000000000000000" pitchFamily="2" charset="2"/>
              <a:buChar char="§"/>
              <a:defRPr sz="2000">
                <a:solidFill>
                  <a:schemeClr val="tx1"/>
                </a:solidFill>
                <a:latin typeface="Arial" panose="020B0604020202020204" pitchFamily="34" charset="0"/>
              </a:defRPr>
            </a:lvl3pPr>
            <a:lvl4pPr marL="1600200" indent="-228600">
              <a:spcBef>
                <a:spcPct val="20000"/>
              </a:spcBef>
              <a:buClr>
                <a:srgbClr val="FEC21A"/>
              </a:buClr>
              <a:buFont typeface="Wingdings" panose="05000000000000000000" pitchFamily="2" charset="2"/>
              <a:buChar char="§"/>
              <a:defRPr>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IN" altLang="en-US" sz="2400" b="1">
                <a:latin typeface="Calibri" panose="020F0502020204030204" pitchFamily="34" charset="0"/>
              </a:rPr>
              <a:t>Improved Business Performance: (Integration of Business Processes)</a:t>
            </a:r>
          </a:p>
        </p:txBody>
      </p:sp>
    </p:spTree>
    <p:extLst>
      <p:ext uri="{BB962C8B-B14F-4D97-AF65-F5344CB8AC3E}">
        <p14:creationId xmlns:p14="http://schemas.microsoft.com/office/powerpoint/2010/main" val="25978959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0774062eeb73c13bb60291d26b8fbff2c7d7251"/>
</p:tagLst>
</file>

<file path=ppt/theme/theme1.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26397</TotalTime>
  <Words>668</Words>
  <Application>Microsoft Office PowerPoint</Application>
  <PresentationFormat>On-screen Show (4:3)</PresentationFormat>
  <Paragraphs>87</Paragraphs>
  <Slides>8</Slides>
  <Notes>7</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WHAT IS ENTERPRISE RISK MANAGEMENT?</vt:lpstr>
      <vt:lpstr>WHAT IS ENTERPRISE RISK MANAGEMENT?</vt:lpstr>
      <vt:lpstr>WHAT IS ENTERPRISE RISK MANAGEMENT?</vt:lpstr>
      <vt:lpstr>WHAT IS ENTERPRISE RISK MANAGEMENT?</vt:lpstr>
      <vt:lpstr>COMPONENTS OF ERM</vt:lpstr>
      <vt:lpstr>ERM – COST AND BENEFIT ANALYSIS</vt:lpstr>
      <vt:lpstr>ERM – COST AND BENEFIT ANALYSIS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ALTERNATIVE INVESTMENTS</dc:title>
  <dc:creator>Archit Lohia</dc:creator>
  <cp:lastModifiedBy>Archit Lohia</cp:lastModifiedBy>
  <cp:revision>611</cp:revision>
  <dcterms:created xsi:type="dcterms:W3CDTF">2015-01-30T07:36:11Z</dcterms:created>
  <dcterms:modified xsi:type="dcterms:W3CDTF">2021-02-25T12:00:25Z</dcterms:modified>
</cp:coreProperties>
</file>