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3" r:id="rId1"/>
  </p:sldMasterIdLst>
  <p:notesMasterIdLst>
    <p:notesMasterId r:id="rId6"/>
  </p:notesMasterIdLst>
  <p:sldIdLst>
    <p:sldId id="273" r:id="rId2"/>
    <p:sldId id="312" r:id="rId3"/>
    <p:sldId id="314" r:id="rId4"/>
    <p:sldId id="316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E7D"/>
    <a:srgbClr val="FDECE9"/>
    <a:srgbClr val="B61A16"/>
    <a:srgbClr val="FA6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324" autoAdjust="0"/>
  </p:normalViewPr>
  <p:slideViewPr>
    <p:cSldViewPr>
      <p:cViewPr varScale="1">
        <p:scale>
          <a:sx n="80" d="100"/>
          <a:sy n="80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4B391-7D3B-46AF-9760-853DCB00F008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F169B-9D72-48A8-A135-C0A17D9392A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84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6296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6748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9759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593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15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88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35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14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7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454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160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28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79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D2E0A-1B1A-4835-94E7-D62D9604B223}" type="datetimeFigureOut">
              <a:rPr lang="en-US" smtClean="0"/>
              <a:pPr/>
              <a:t>2/25/2021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09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8640"/>
            <a:ext cx="9144000" cy="4320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Book Antiqua" pitchFamily="18" charset="0"/>
              </a:rPr>
              <a:t>NORMAL DISTRIBUTION</a:t>
            </a:r>
          </a:p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Book Antiqua" pitchFamily="18" charset="0"/>
              </a:rPr>
              <a:t>(SAMPLE SLIDES)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504" y="6271460"/>
            <a:ext cx="50405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dirty="0" smtClean="0"/>
              <a:t>Copyright 2017, CareerTopper.com. All rights reserved.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581128"/>
            <a:ext cx="3659194" cy="209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5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NORMAL DISTRIBUTION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2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>
                <a:latin typeface="Calibri" panose="020F0502020204030204" pitchFamily="34" charset="0"/>
              </a:rPr>
              <a:t>What is a Normal Distribution?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75" y="1363663"/>
            <a:ext cx="8864600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b="1" dirty="0" smtClean="0"/>
              <a:t>Normal </a:t>
            </a:r>
            <a:r>
              <a:rPr lang="en-US" b="1" dirty="0"/>
              <a:t>Distribution </a:t>
            </a:r>
            <a:r>
              <a:rPr lang="en-US" dirty="0"/>
              <a:t>is the symmetrical bell-shaped distribution, which plays a central role in mean- variance model of portfolio selection</a:t>
            </a:r>
            <a:r>
              <a:rPr lang="en-US" dirty="0" smtClean="0"/>
              <a:t>.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 smtClean="0"/>
              <a:t>The Distribution </a:t>
            </a:r>
            <a:r>
              <a:rPr lang="en-US" dirty="0"/>
              <a:t>is completely described </a:t>
            </a:r>
            <a:r>
              <a:rPr lang="en-US" dirty="0" smtClean="0"/>
              <a:t>by 2 </a:t>
            </a:r>
            <a:r>
              <a:rPr lang="en-US" dirty="0"/>
              <a:t>parameters : </a:t>
            </a:r>
            <a:r>
              <a:rPr lang="en-US" b="1" dirty="0"/>
              <a:t>its mean and its </a:t>
            </a:r>
            <a:r>
              <a:rPr lang="en-US" b="1" dirty="0" smtClean="0"/>
              <a:t>variance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The probabilities of outcomes further above and below the mean get smaller and smaller but do not go to zero (the tails get very thin but extend infinitely).</a:t>
            </a:r>
          </a:p>
        </p:txBody>
      </p: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1981200" y="3733800"/>
            <a:ext cx="5354638" cy="2841625"/>
            <a:chOff x="1731638" y="3012420"/>
            <a:chExt cx="4280522" cy="2818353"/>
          </a:xfrm>
        </p:grpSpPr>
        <p:sp>
          <p:nvSpPr>
            <p:cNvPr id="13" name="TextBox 24"/>
            <p:cNvSpPr txBox="1">
              <a:spLocks noChangeArrowheads="1"/>
            </p:cNvSpPr>
            <p:nvPr/>
          </p:nvSpPr>
          <p:spPr bwMode="auto">
            <a:xfrm>
              <a:off x="1829135" y="4976041"/>
              <a:ext cx="4048088" cy="85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 -3           -2           -1            0           1           2           3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    EV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Standard deviation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891539" y="3012420"/>
              <a:ext cx="4048285" cy="1713055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6908" h="1947454">
                  <a:moveTo>
                    <a:pt x="0" y="1943717"/>
                  </a:moveTo>
                  <a:cubicBezTo>
                    <a:pt x="66368" y="1946175"/>
                    <a:pt x="388538" y="1931264"/>
                    <a:pt x="644051" y="1607312"/>
                  </a:cubicBezTo>
                  <a:cubicBezTo>
                    <a:pt x="899564" y="1283360"/>
                    <a:pt x="1226026" y="-3421"/>
                    <a:pt x="1533080" y="7"/>
                  </a:cubicBezTo>
                  <a:cubicBezTo>
                    <a:pt x="1840134" y="3435"/>
                    <a:pt x="2232403" y="1303306"/>
                    <a:pt x="2486374" y="1627880"/>
                  </a:cubicBezTo>
                  <a:cubicBezTo>
                    <a:pt x="2740345" y="1952454"/>
                    <a:pt x="3056908" y="1947449"/>
                    <a:pt x="3056908" y="1947449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731638" y="4868755"/>
              <a:ext cx="42805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923296" y="3034463"/>
              <a:ext cx="0" cy="19948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977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SKEWNESS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3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>
                <a:latin typeface="Calibri" panose="020F0502020204030204" pitchFamily="34" charset="0"/>
              </a:rPr>
              <a:t>Positive Skewness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5" y="1363663"/>
            <a:ext cx="8864600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positively skewed distribution is characterized by many outliers in the upper region, or right tail. A positively skewed distribution is said to be skewed right because of its relatively long upper (right) tail.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IN" dirty="0" smtClean="0"/>
          </a:p>
          <a:p>
            <a:pPr>
              <a:defRPr/>
            </a:pPr>
            <a:endParaRPr lang="en-IN" dirty="0"/>
          </a:p>
          <a:p>
            <a:pPr>
              <a:defRPr/>
            </a:pP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142875" y="1363663"/>
            <a:ext cx="8864600" cy="3970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A positively skewed distribution is characterized by many outliers in the upper region, or right tail. A positively skewed distribution is said to be skewed right because of its relatively long upper (right) tail.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IN" dirty="0"/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1447800" y="2316163"/>
            <a:ext cx="5391150" cy="3506787"/>
            <a:chOff x="1763688" y="3285044"/>
            <a:chExt cx="5616624" cy="3726317"/>
          </a:xfrm>
        </p:grpSpPr>
        <p:sp>
          <p:nvSpPr>
            <p:cNvPr id="15" name="TextBox 11"/>
            <p:cNvSpPr txBox="1">
              <a:spLocks noChangeArrowheads="1"/>
            </p:cNvSpPr>
            <p:nvPr/>
          </p:nvSpPr>
          <p:spPr bwMode="auto">
            <a:xfrm>
              <a:off x="2339752" y="5962054"/>
              <a:ext cx="3384376" cy="1049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640E0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467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21A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                  Mean</a:t>
              </a:r>
            </a:p>
            <a:p>
              <a:pPr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       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           Median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             Mode</a:t>
              </a:r>
              <a:endParaRPr lang="en-IN" altLang="en-US" sz="1800"/>
            </a:p>
          </p:txBody>
        </p: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1763688" y="3285044"/>
              <a:ext cx="5616624" cy="3240300"/>
              <a:chOff x="1691680" y="3701080"/>
              <a:chExt cx="5616624" cy="3240300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3959169" y="4006405"/>
                <a:ext cx="36386" cy="275130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Freeform 23"/>
              <p:cNvSpPr/>
              <p:nvPr/>
            </p:nvSpPr>
            <p:spPr>
              <a:xfrm>
                <a:off x="1886839" y="3701080"/>
                <a:ext cx="5360271" cy="1804961"/>
              </a:xfrm>
              <a:custGeom>
                <a:avLst/>
                <a:gdLst>
                  <a:gd name="connsiteX0" fmla="*/ 0 w 2861187"/>
                  <a:gd name="connsiteY0" fmla="*/ 1519171 h 1676778"/>
                  <a:gd name="connsiteX1" fmla="*/ 398206 w 2861187"/>
                  <a:gd name="connsiteY1" fmla="*/ 1533919 h 1676778"/>
                  <a:gd name="connsiteX2" fmla="*/ 1224116 w 2861187"/>
                  <a:gd name="connsiteY2" fmla="*/ 87 h 1676778"/>
                  <a:gd name="connsiteX3" fmla="*/ 1917290 w 2861187"/>
                  <a:gd name="connsiteY3" fmla="*/ 1607661 h 1676778"/>
                  <a:gd name="connsiteX4" fmla="*/ 2861187 w 2861187"/>
                  <a:gd name="connsiteY4" fmla="*/ 1165210 h 1676778"/>
                  <a:gd name="connsiteX0" fmla="*/ 0 w 2861187"/>
                  <a:gd name="connsiteY0" fmla="*/ 1519172 h 1697513"/>
                  <a:gd name="connsiteX1" fmla="*/ 117987 w 2861187"/>
                  <a:gd name="connsiteY1" fmla="*/ 1651908 h 1697513"/>
                  <a:gd name="connsiteX2" fmla="*/ 398206 w 2861187"/>
                  <a:gd name="connsiteY2" fmla="*/ 1533920 h 1697513"/>
                  <a:gd name="connsiteX3" fmla="*/ 1224116 w 2861187"/>
                  <a:gd name="connsiteY3" fmla="*/ 88 h 1697513"/>
                  <a:gd name="connsiteX4" fmla="*/ 1917290 w 2861187"/>
                  <a:gd name="connsiteY4" fmla="*/ 1607662 h 1697513"/>
                  <a:gd name="connsiteX5" fmla="*/ 2861187 w 2861187"/>
                  <a:gd name="connsiteY5" fmla="*/ 1165211 h 1697513"/>
                  <a:gd name="connsiteX0" fmla="*/ 0 w 2743200"/>
                  <a:gd name="connsiteY0" fmla="*/ 1651908 h 1697513"/>
                  <a:gd name="connsiteX1" fmla="*/ 280219 w 2743200"/>
                  <a:gd name="connsiteY1" fmla="*/ 1533920 h 1697513"/>
                  <a:gd name="connsiteX2" fmla="*/ 1106129 w 2743200"/>
                  <a:gd name="connsiteY2" fmla="*/ 88 h 1697513"/>
                  <a:gd name="connsiteX3" fmla="*/ 1799303 w 2743200"/>
                  <a:gd name="connsiteY3" fmla="*/ 1607662 h 1697513"/>
                  <a:gd name="connsiteX4" fmla="*/ 2743200 w 2743200"/>
                  <a:gd name="connsiteY4" fmla="*/ 1165211 h 1697513"/>
                  <a:gd name="connsiteX0" fmla="*/ 0 w 2418735"/>
                  <a:gd name="connsiteY0" fmla="*/ 1651908 h 1731780"/>
                  <a:gd name="connsiteX1" fmla="*/ 280219 w 2418735"/>
                  <a:gd name="connsiteY1" fmla="*/ 1533920 h 1731780"/>
                  <a:gd name="connsiteX2" fmla="*/ 1106129 w 2418735"/>
                  <a:gd name="connsiteY2" fmla="*/ 88 h 1731780"/>
                  <a:gd name="connsiteX3" fmla="*/ 1799303 w 2418735"/>
                  <a:gd name="connsiteY3" fmla="*/ 1607662 h 1731780"/>
                  <a:gd name="connsiteX4" fmla="*/ 2418735 w 2418735"/>
                  <a:gd name="connsiteY4" fmla="*/ 1622411 h 1731780"/>
                  <a:gd name="connsiteX0" fmla="*/ 0 w 2462980"/>
                  <a:gd name="connsiteY0" fmla="*/ 1651908 h 1717370"/>
                  <a:gd name="connsiteX1" fmla="*/ 280219 w 2462980"/>
                  <a:gd name="connsiteY1" fmla="*/ 1533920 h 1717370"/>
                  <a:gd name="connsiteX2" fmla="*/ 1106129 w 2462980"/>
                  <a:gd name="connsiteY2" fmla="*/ 88 h 1717370"/>
                  <a:gd name="connsiteX3" fmla="*/ 1799303 w 2462980"/>
                  <a:gd name="connsiteY3" fmla="*/ 1607662 h 1717370"/>
                  <a:gd name="connsiteX4" fmla="*/ 2462980 w 2462980"/>
                  <a:gd name="connsiteY4" fmla="*/ 1578166 h 1717370"/>
                  <a:gd name="connsiteX0" fmla="*/ 0 w 2227006"/>
                  <a:gd name="connsiteY0" fmla="*/ 1651908 h 1754685"/>
                  <a:gd name="connsiteX1" fmla="*/ 280219 w 2227006"/>
                  <a:gd name="connsiteY1" fmla="*/ 1533920 h 1754685"/>
                  <a:gd name="connsiteX2" fmla="*/ 1106129 w 2227006"/>
                  <a:gd name="connsiteY2" fmla="*/ 88 h 1754685"/>
                  <a:gd name="connsiteX3" fmla="*/ 1799303 w 2227006"/>
                  <a:gd name="connsiteY3" fmla="*/ 1607662 h 1754685"/>
                  <a:gd name="connsiteX4" fmla="*/ 2227006 w 2227006"/>
                  <a:gd name="connsiteY4" fmla="*/ 1681404 h 1754685"/>
                  <a:gd name="connsiteX0" fmla="*/ 0 w 2227006"/>
                  <a:gd name="connsiteY0" fmla="*/ 1651880 h 1754657"/>
                  <a:gd name="connsiteX1" fmla="*/ 315868 w 2227006"/>
                  <a:gd name="connsiteY1" fmla="*/ 1546747 h 1754657"/>
                  <a:gd name="connsiteX2" fmla="*/ 1106129 w 2227006"/>
                  <a:gd name="connsiteY2" fmla="*/ 60 h 1754657"/>
                  <a:gd name="connsiteX3" fmla="*/ 1799303 w 2227006"/>
                  <a:gd name="connsiteY3" fmla="*/ 1607634 h 1754657"/>
                  <a:gd name="connsiteX4" fmla="*/ 2227006 w 2227006"/>
                  <a:gd name="connsiteY4" fmla="*/ 1681376 h 1754657"/>
                  <a:gd name="connsiteX0" fmla="*/ 0 w 2227006"/>
                  <a:gd name="connsiteY0" fmla="*/ 1651822 h 1724107"/>
                  <a:gd name="connsiteX1" fmla="*/ 315868 w 2227006"/>
                  <a:gd name="connsiteY1" fmla="*/ 1546689 h 1724107"/>
                  <a:gd name="connsiteX2" fmla="*/ 1106129 w 2227006"/>
                  <a:gd name="connsiteY2" fmla="*/ 2 h 1724107"/>
                  <a:gd name="connsiteX3" fmla="*/ 1846835 w 2227006"/>
                  <a:gd name="connsiteY3" fmla="*/ 1556156 h 1724107"/>
                  <a:gd name="connsiteX4" fmla="*/ 2227006 w 2227006"/>
                  <a:gd name="connsiteY4" fmla="*/ 1681318 h 1724107"/>
                  <a:gd name="connsiteX0" fmla="*/ 0 w 2286421"/>
                  <a:gd name="connsiteY0" fmla="*/ 1703242 h 1732680"/>
                  <a:gd name="connsiteX1" fmla="*/ 375283 w 2286421"/>
                  <a:gd name="connsiteY1" fmla="*/ 1546689 h 1732680"/>
                  <a:gd name="connsiteX2" fmla="*/ 1165544 w 2286421"/>
                  <a:gd name="connsiteY2" fmla="*/ 2 h 1732680"/>
                  <a:gd name="connsiteX3" fmla="*/ 1906250 w 2286421"/>
                  <a:gd name="connsiteY3" fmla="*/ 1556156 h 1732680"/>
                  <a:gd name="connsiteX4" fmla="*/ 2286421 w 2286421"/>
                  <a:gd name="connsiteY4" fmla="*/ 1681318 h 1732680"/>
                  <a:gd name="connsiteX0" fmla="*/ 0 w 2333952"/>
                  <a:gd name="connsiteY0" fmla="*/ 1703242 h 1732680"/>
                  <a:gd name="connsiteX1" fmla="*/ 375283 w 2333952"/>
                  <a:gd name="connsiteY1" fmla="*/ 1546689 h 1732680"/>
                  <a:gd name="connsiteX2" fmla="*/ 1165544 w 2333952"/>
                  <a:gd name="connsiteY2" fmla="*/ 2 h 1732680"/>
                  <a:gd name="connsiteX3" fmla="*/ 1906250 w 2333952"/>
                  <a:gd name="connsiteY3" fmla="*/ 1556156 h 1732680"/>
                  <a:gd name="connsiteX4" fmla="*/ 2333952 w 2333952"/>
                  <a:gd name="connsiteY4" fmla="*/ 1694173 h 1732680"/>
                  <a:gd name="connsiteX0" fmla="*/ 0 w 2333952"/>
                  <a:gd name="connsiteY0" fmla="*/ 1703244 h 1732682"/>
                  <a:gd name="connsiteX1" fmla="*/ 375283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03244 h 1732682"/>
                  <a:gd name="connsiteX1" fmla="*/ 433417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28951 h 1759905"/>
                  <a:gd name="connsiteX1" fmla="*/ 433417 w 2333952"/>
                  <a:gd name="connsiteY1" fmla="*/ 1572398 h 1759905"/>
                  <a:gd name="connsiteX2" fmla="*/ 1188798 w 2333952"/>
                  <a:gd name="connsiteY2" fmla="*/ 4 h 1759905"/>
                  <a:gd name="connsiteX3" fmla="*/ 1952757 w 2333952"/>
                  <a:gd name="connsiteY3" fmla="*/ 1556158 h 1759905"/>
                  <a:gd name="connsiteX4" fmla="*/ 2333952 w 2333952"/>
                  <a:gd name="connsiteY4" fmla="*/ 1719882 h 1759905"/>
                  <a:gd name="connsiteX0" fmla="*/ 0 w 2310698"/>
                  <a:gd name="connsiteY0" fmla="*/ 1728951 h 1759905"/>
                  <a:gd name="connsiteX1" fmla="*/ 410163 w 2310698"/>
                  <a:gd name="connsiteY1" fmla="*/ 1572398 h 1759905"/>
                  <a:gd name="connsiteX2" fmla="*/ 1165544 w 2310698"/>
                  <a:gd name="connsiteY2" fmla="*/ 4 h 1759905"/>
                  <a:gd name="connsiteX3" fmla="*/ 1929503 w 2310698"/>
                  <a:gd name="connsiteY3" fmla="*/ 1556158 h 1759905"/>
                  <a:gd name="connsiteX4" fmla="*/ 2310698 w 2310698"/>
                  <a:gd name="connsiteY4" fmla="*/ 1719882 h 1759905"/>
                  <a:gd name="connsiteX0" fmla="*/ 0 w 2310698"/>
                  <a:gd name="connsiteY0" fmla="*/ 1728996 h 1759950"/>
                  <a:gd name="connsiteX1" fmla="*/ 410163 w 2310698"/>
                  <a:gd name="connsiteY1" fmla="*/ 1572443 h 1759950"/>
                  <a:gd name="connsiteX2" fmla="*/ 1165544 w 2310698"/>
                  <a:gd name="connsiteY2" fmla="*/ 49 h 1759950"/>
                  <a:gd name="connsiteX3" fmla="*/ 1996328 w 2310698"/>
                  <a:gd name="connsiteY3" fmla="*/ 1517799 h 1759950"/>
                  <a:gd name="connsiteX4" fmla="*/ 2310698 w 2310698"/>
                  <a:gd name="connsiteY4" fmla="*/ 1719927 h 1759950"/>
                  <a:gd name="connsiteX0" fmla="*/ 0 w 2310698"/>
                  <a:gd name="connsiteY0" fmla="*/ 1728962 h 1749045"/>
                  <a:gd name="connsiteX1" fmla="*/ 332201 w 2310698"/>
                  <a:gd name="connsiteY1" fmla="*/ 1546806 h 1749045"/>
                  <a:gd name="connsiteX2" fmla="*/ 1165544 w 2310698"/>
                  <a:gd name="connsiteY2" fmla="*/ 15 h 1749045"/>
                  <a:gd name="connsiteX3" fmla="*/ 1996328 w 2310698"/>
                  <a:gd name="connsiteY3" fmla="*/ 1517765 h 1749045"/>
                  <a:gd name="connsiteX4" fmla="*/ 2310698 w 2310698"/>
                  <a:gd name="connsiteY4" fmla="*/ 1719893 h 1749045"/>
                  <a:gd name="connsiteX0" fmla="*/ 0 w 2310698"/>
                  <a:gd name="connsiteY0" fmla="*/ 1767365 h 1789452"/>
                  <a:gd name="connsiteX1" fmla="*/ 332201 w 2310698"/>
                  <a:gd name="connsiteY1" fmla="*/ 1585209 h 1789452"/>
                  <a:gd name="connsiteX2" fmla="*/ 998483 w 2310698"/>
                  <a:gd name="connsiteY2" fmla="*/ 13 h 1789452"/>
                  <a:gd name="connsiteX3" fmla="*/ 1996328 w 2310698"/>
                  <a:gd name="connsiteY3" fmla="*/ 1556168 h 1789452"/>
                  <a:gd name="connsiteX4" fmla="*/ 2310698 w 2310698"/>
                  <a:gd name="connsiteY4" fmla="*/ 1758296 h 1789452"/>
                  <a:gd name="connsiteX0" fmla="*/ 0 w 2310698"/>
                  <a:gd name="connsiteY0" fmla="*/ 1767410 h 1813347"/>
                  <a:gd name="connsiteX1" fmla="*/ 332201 w 2310698"/>
                  <a:gd name="connsiteY1" fmla="*/ 1585254 h 1813347"/>
                  <a:gd name="connsiteX2" fmla="*/ 998483 w 2310698"/>
                  <a:gd name="connsiteY2" fmla="*/ 58 h 1813347"/>
                  <a:gd name="connsiteX3" fmla="*/ 1851541 w 2310698"/>
                  <a:gd name="connsiteY3" fmla="*/ 1645825 h 1813347"/>
                  <a:gd name="connsiteX4" fmla="*/ 2310698 w 2310698"/>
                  <a:gd name="connsiteY4" fmla="*/ 1758341 h 1813347"/>
                  <a:gd name="connsiteX0" fmla="*/ 0 w 2577997"/>
                  <a:gd name="connsiteY0" fmla="*/ 1767410 h 1813347"/>
                  <a:gd name="connsiteX1" fmla="*/ 332201 w 2577997"/>
                  <a:gd name="connsiteY1" fmla="*/ 1585254 h 1813347"/>
                  <a:gd name="connsiteX2" fmla="*/ 998483 w 2577997"/>
                  <a:gd name="connsiteY2" fmla="*/ 58 h 1813347"/>
                  <a:gd name="connsiteX3" fmla="*/ 1851541 w 2577997"/>
                  <a:gd name="connsiteY3" fmla="*/ 1645825 h 1813347"/>
                  <a:gd name="connsiteX4" fmla="*/ 2577997 w 2577997"/>
                  <a:gd name="connsiteY4" fmla="*/ 1758341 h 1813347"/>
                  <a:gd name="connsiteX0" fmla="*/ 0 w 2655959"/>
                  <a:gd name="connsiteY0" fmla="*/ 1818617 h 1826631"/>
                  <a:gd name="connsiteX1" fmla="*/ 410163 w 2655959"/>
                  <a:gd name="connsiteY1" fmla="*/ 1585254 h 1826631"/>
                  <a:gd name="connsiteX2" fmla="*/ 1076445 w 2655959"/>
                  <a:gd name="connsiteY2" fmla="*/ 58 h 1826631"/>
                  <a:gd name="connsiteX3" fmla="*/ 1929503 w 2655959"/>
                  <a:gd name="connsiteY3" fmla="*/ 1645825 h 1826631"/>
                  <a:gd name="connsiteX4" fmla="*/ 2655959 w 2655959"/>
                  <a:gd name="connsiteY4" fmla="*/ 1758341 h 1826631"/>
                  <a:gd name="connsiteX0" fmla="*/ 0 w 2655959"/>
                  <a:gd name="connsiteY0" fmla="*/ 1818679 h 1821926"/>
                  <a:gd name="connsiteX1" fmla="*/ 321064 w 2655959"/>
                  <a:gd name="connsiteY1" fmla="*/ 1559713 h 1821926"/>
                  <a:gd name="connsiteX2" fmla="*/ 1076445 w 2655959"/>
                  <a:gd name="connsiteY2" fmla="*/ 120 h 1821926"/>
                  <a:gd name="connsiteX3" fmla="*/ 1929503 w 2655959"/>
                  <a:gd name="connsiteY3" fmla="*/ 1645887 h 1821926"/>
                  <a:gd name="connsiteX4" fmla="*/ 2655959 w 2655959"/>
                  <a:gd name="connsiteY4" fmla="*/ 1758403 h 1821926"/>
                  <a:gd name="connsiteX0" fmla="*/ 0 w 2655959"/>
                  <a:gd name="connsiteY0" fmla="*/ 2113097 h 2128222"/>
                  <a:gd name="connsiteX1" fmla="*/ 321064 w 2655959"/>
                  <a:gd name="connsiteY1" fmla="*/ 1854131 h 2128222"/>
                  <a:gd name="connsiteX2" fmla="*/ 875972 w 2655959"/>
                  <a:gd name="connsiteY2" fmla="*/ 101 h 2128222"/>
                  <a:gd name="connsiteX3" fmla="*/ 1929503 w 2655959"/>
                  <a:gd name="connsiteY3" fmla="*/ 1940305 h 2128222"/>
                  <a:gd name="connsiteX4" fmla="*/ 2655959 w 2655959"/>
                  <a:gd name="connsiteY4" fmla="*/ 2052821 h 2128222"/>
                  <a:gd name="connsiteX0" fmla="*/ 0 w 3023494"/>
                  <a:gd name="connsiteY0" fmla="*/ 2113097 h 2160862"/>
                  <a:gd name="connsiteX1" fmla="*/ 321064 w 3023494"/>
                  <a:gd name="connsiteY1" fmla="*/ 1854131 h 2160862"/>
                  <a:gd name="connsiteX2" fmla="*/ 875972 w 3023494"/>
                  <a:gd name="connsiteY2" fmla="*/ 101 h 2160862"/>
                  <a:gd name="connsiteX3" fmla="*/ 1929503 w 3023494"/>
                  <a:gd name="connsiteY3" fmla="*/ 1940305 h 2160862"/>
                  <a:gd name="connsiteX4" fmla="*/ 3023494 w 3023494"/>
                  <a:gd name="connsiteY4" fmla="*/ 2116829 h 2160862"/>
                  <a:gd name="connsiteX0" fmla="*/ 0 w 3023494"/>
                  <a:gd name="connsiteY0" fmla="*/ 2113003 h 2133714"/>
                  <a:gd name="connsiteX1" fmla="*/ 321064 w 3023494"/>
                  <a:gd name="connsiteY1" fmla="*/ 1854037 h 2133714"/>
                  <a:gd name="connsiteX2" fmla="*/ 875972 w 3023494"/>
                  <a:gd name="connsiteY2" fmla="*/ 7 h 2133714"/>
                  <a:gd name="connsiteX3" fmla="*/ 2107702 w 3023494"/>
                  <a:gd name="connsiteY3" fmla="*/ 1876204 h 2133714"/>
                  <a:gd name="connsiteX4" fmla="*/ 3023494 w 3023494"/>
                  <a:gd name="connsiteY4" fmla="*/ 2116735 h 2133714"/>
                  <a:gd name="connsiteX0" fmla="*/ 0 w 3023494"/>
                  <a:gd name="connsiteY0" fmla="*/ 2113089 h 2159199"/>
                  <a:gd name="connsiteX1" fmla="*/ 321064 w 3023494"/>
                  <a:gd name="connsiteY1" fmla="*/ 1854123 h 2159199"/>
                  <a:gd name="connsiteX2" fmla="*/ 875972 w 3023494"/>
                  <a:gd name="connsiteY2" fmla="*/ 93 h 2159199"/>
                  <a:gd name="connsiteX3" fmla="*/ 2107702 w 3023494"/>
                  <a:gd name="connsiteY3" fmla="*/ 1936961 h 2159199"/>
                  <a:gd name="connsiteX4" fmla="*/ 3023494 w 3023494"/>
                  <a:gd name="connsiteY4" fmla="*/ 2116821 h 2159199"/>
                  <a:gd name="connsiteX0" fmla="*/ 0 w 2934395"/>
                  <a:gd name="connsiteY0" fmla="*/ 2113089 h 2187094"/>
                  <a:gd name="connsiteX1" fmla="*/ 321064 w 2934395"/>
                  <a:gd name="connsiteY1" fmla="*/ 1854123 h 2187094"/>
                  <a:gd name="connsiteX2" fmla="*/ 875972 w 2934395"/>
                  <a:gd name="connsiteY2" fmla="*/ 93 h 2187094"/>
                  <a:gd name="connsiteX3" fmla="*/ 2107702 w 2934395"/>
                  <a:gd name="connsiteY3" fmla="*/ 1936961 h 2187094"/>
                  <a:gd name="connsiteX4" fmla="*/ 2934395 w 2934395"/>
                  <a:gd name="connsiteY4" fmla="*/ 2162324 h 2187094"/>
                  <a:gd name="connsiteX0" fmla="*/ 0 w 3446716"/>
                  <a:gd name="connsiteY0" fmla="*/ 2113089 h 2208108"/>
                  <a:gd name="connsiteX1" fmla="*/ 321064 w 3446716"/>
                  <a:gd name="connsiteY1" fmla="*/ 1854123 h 2208108"/>
                  <a:gd name="connsiteX2" fmla="*/ 875972 w 3446716"/>
                  <a:gd name="connsiteY2" fmla="*/ 93 h 2208108"/>
                  <a:gd name="connsiteX3" fmla="*/ 2107702 w 3446716"/>
                  <a:gd name="connsiteY3" fmla="*/ 1936961 h 2208108"/>
                  <a:gd name="connsiteX4" fmla="*/ 3446716 w 3446716"/>
                  <a:gd name="connsiteY4" fmla="*/ 2192660 h 2208108"/>
                  <a:gd name="connsiteX0" fmla="*/ 0 w 3446716"/>
                  <a:gd name="connsiteY0" fmla="*/ 2113274 h 2232525"/>
                  <a:gd name="connsiteX1" fmla="*/ 321064 w 3446716"/>
                  <a:gd name="connsiteY1" fmla="*/ 1854308 h 2232525"/>
                  <a:gd name="connsiteX2" fmla="*/ 875972 w 3446716"/>
                  <a:gd name="connsiteY2" fmla="*/ 278 h 2232525"/>
                  <a:gd name="connsiteX3" fmla="*/ 2118839 w 3446716"/>
                  <a:gd name="connsiteY3" fmla="*/ 1997816 h 2232525"/>
                  <a:gd name="connsiteX4" fmla="*/ 3446716 w 3446716"/>
                  <a:gd name="connsiteY4" fmla="*/ 2192845 h 2232525"/>
                  <a:gd name="connsiteX0" fmla="*/ 0 w 3480128"/>
                  <a:gd name="connsiteY0" fmla="*/ 2173946 h 2232526"/>
                  <a:gd name="connsiteX1" fmla="*/ 354476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480128"/>
                  <a:gd name="connsiteY0" fmla="*/ 2173946 h 2232526"/>
                  <a:gd name="connsiteX1" fmla="*/ 220827 w 3480128"/>
                  <a:gd name="connsiteY1" fmla="*/ 1854309 h 2232526"/>
                  <a:gd name="connsiteX2" fmla="*/ 909384 w 3480128"/>
                  <a:gd name="connsiteY2" fmla="*/ 279 h 2232526"/>
                  <a:gd name="connsiteX3" fmla="*/ 2152251 w 3480128"/>
                  <a:gd name="connsiteY3" fmla="*/ 1997817 h 2232526"/>
                  <a:gd name="connsiteX4" fmla="*/ 3480128 w 3480128"/>
                  <a:gd name="connsiteY4" fmla="*/ 2192846 h 2232526"/>
                  <a:gd name="connsiteX0" fmla="*/ 0 w 3691739"/>
                  <a:gd name="connsiteY0" fmla="*/ 2204282 h 2232527"/>
                  <a:gd name="connsiteX1" fmla="*/ 432438 w 3691739"/>
                  <a:gd name="connsiteY1" fmla="*/ 1854310 h 2232527"/>
                  <a:gd name="connsiteX2" fmla="*/ 1120995 w 3691739"/>
                  <a:gd name="connsiteY2" fmla="*/ 280 h 2232527"/>
                  <a:gd name="connsiteX3" fmla="*/ 2363862 w 3691739"/>
                  <a:gd name="connsiteY3" fmla="*/ 1997818 h 2232527"/>
                  <a:gd name="connsiteX4" fmla="*/ 3691739 w 3691739"/>
                  <a:gd name="connsiteY4" fmla="*/ 2192847 h 2232527"/>
                  <a:gd name="connsiteX0" fmla="*/ 0 w 3691739"/>
                  <a:gd name="connsiteY0" fmla="*/ 2204178 h 2219116"/>
                  <a:gd name="connsiteX1" fmla="*/ 432438 w 3691739"/>
                  <a:gd name="connsiteY1" fmla="*/ 1854206 h 2219116"/>
                  <a:gd name="connsiteX2" fmla="*/ 1120995 w 3691739"/>
                  <a:gd name="connsiteY2" fmla="*/ 176 h 2219116"/>
                  <a:gd name="connsiteX3" fmla="*/ 2419549 w 3691739"/>
                  <a:gd name="connsiteY3" fmla="*/ 1967378 h 2219116"/>
                  <a:gd name="connsiteX4" fmla="*/ 3691739 w 3691739"/>
                  <a:gd name="connsiteY4" fmla="*/ 2192743 h 2219116"/>
                  <a:gd name="connsiteX0" fmla="*/ 0 w 3691739"/>
                  <a:gd name="connsiteY0" fmla="*/ 2204097 h 2208110"/>
                  <a:gd name="connsiteX1" fmla="*/ 432438 w 3691739"/>
                  <a:gd name="connsiteY1" fmla="*/ 1854125 h 2208110"/>
                  <a:gd name="connsiteX2" fmla="*/ 1120995 w 3691739"/>
                  <a:gd name="connsiteY2" fmla="*/ 95 h 2208110"/>
                  <a:gd name="connsiteX3" fmla="*/ 2452962 w 3691739"/>
                  <a:gd name="connsiteY3" fmla="*/ 1936962 h 2208110"/>
                  <a:gd name="connsiteX4" fmla="*/ 3691739 w 3691739"/>
                  <a:gd name="connsiteY4" fmla="*/ 2192662 h 2208110"/>
                  <a:gd name="connsiteX0" fmla="*/ 0 w 3569228"/>
                  <a:gd name="connsiteY0" fmla="*/ 2204097 h 2231277"/>
                  <a:gd name="connsiteX1" fmla="*/ 432438 w 3569228"/>
                  <a:gd name="connsiteY1" fmla="*/ 1854125 h 2231277"/>
                  <a:gd name="connsiteX2" fmla="*/ 1120995 w 3569228"/>
                  <a:gd name="connsiteY2" fmla="*/ 95 h 2231277"/>
                  <a:gd name="connsiteX3" fmla="*/ 2452962 w 3569228"/>
                  <a:gd name="connsiteY3" fmla="*/ 1936962 h 2231277"/>
                  <a:gd name="connsiteX4" fmla="*/ 3569228 w 3569228"/>
                  <a:gd name="connsiteY4" fmla="*/ 2222997 h 2231277"/>
                  <a:gd name="connsiteX0" fmla="*/ 0 w 3569228"/>
                  <a:gd name="connsiteY0" fmla="*/ 2204135 h 2231315"/>
                  <a:gd name="connsiteX1" fmla="*/ 365614 w 3569228"/>
                  <a:gd name="connsiteY1" fmla="*/ 1838995 h 2231315"/>
                  <a:gd name="connsiteX2" fmla="*/ 1120995 w 3569228"/>
                  <a:gd name="connsiteY2" fmla="*/ 133 h 2231315"/>
                  <a:gd name="connsiteX3" fmla="*/ 2452962 w 3569228"/>
                  <a:gd name="connsiteY3" fmla="*/ 1937000 h 2231315"/>
                  <a:gd name="connsiteX4" fmla="*/ 3569228 w 3569228"/>
                  <a:gd name="connsiteY4" fmla="*/ 2223035 h 2231315"/>
                  <a:gd name="connsiteX0" fmla="*/ 0 w 3714014"/>
                  <a:gd name="connsiteY0" fmla="*/ 2219302 h 2231315"/>
                  <a:gd name="connsiteX1" fmla="*/ 510400 w 3714014"/>
                  <a:gd name="connsiteY1" fmla="*/ 1838995 h 2231315"/>
                  <a:gd name="connsiteX2" fmla="*/ 1265781 w 3714014"/>
                  <a:gd name="connsiteY2" fmla="*/ 133 h 2231315"/>
                  <a:gd name="connsiteX3" fmla="*/ 2597748 w 3714014"/>
                  <a:gd name="connsiteY3" fmla="*/ 1937000 h 2231315"/>
                  <a:gd name="connsiteX4" fmla="*/ 3714014 w 3714014"/>
                  <a:gd name="connsiteY4" fmla="*/ 2223035 h 2231315"/>
                  <a:gd name="connsiteX0" fmla="*/ 0 w 3714014"/>
                  <a:gd name="connsiteY0" fmla="*/ 2128305 h 2137490"/>
                  <a:gd name="connsiteX1" fmla="*/ 510400 w 3714014"/>
                  <a:gd name="connsiteY1" fmla="*/ 1747998 h 2137490"/>
                  <a:gd name="connsiteX2" fmla="*/ 1265781 w 3714014"/>
                  <a:gd name="connsiteY2" fmla="*/ 141 h 2137490"/>
                  <a:gd name="connsiteX3" fmla="*/ 2597748 w 3714014"/>
                  <a:gd name="connsiteY3" fmla="*/ 1846003 h 2137490"/>
                  <a:gd name="connsiteX4" fmla="*/ 3714014 w 3714014"/>
                  <a:gd name="connsiteY4" fmla="*/ 2132038 h 2137490"/>
                  <a:gd name="connsiteX0" fmla="*/ 0 w 3714014"/>
                  <a:gd name="connsiteY0" fmla="*/ 2128184 h 2137370"/>
                  <a:gd name="connsiteX1" fmla="*/ 554950 w 3714014"/>
                  <a:gd name="connsiteY1" fmla="*/ 1808547 h 2137370"/>
                  <a:gd name="connsiteX2" fmla="*/ 1265781 w 3714014"/>
                  <a:gd name="connsiteY2" fmla="*/ 20 h 2137370"/>
                  <a:gd name="connsiteX3" fmla="*/ 2597748 w 3714014"/>
                  <a:gd name="connsiteY3" fmla="*/ 1845882 h 2137370"/>
                  <a:gd name="connsiteX4" fmla="*/ 3714014 w 3714014"/>
                  <a:gd name="connsiteY4" fmla="*/ 2131917 h 2137370"/>
                  <a:gd name="connsiteX0" fmla="*/ 0 w 3714014"/>
                  <a:gd name="connsiteY0" fmla="*/ 2128317 h 2157760"/>
                  <a:gd name="connsiteX1" fmla="*/ 554950 w 3714014"/>
                  <a:gd name="connsiteY1" fmla="*/ 1808680 h 2157760"/>
                  <a:gd name="connsiteX2" fmla="*/ 1265781 w 3714014"/>
                  <a:gd name="connsiteY2" fmla="*/ 153 h 2157760"/>
                  <a:gd name="connsiteX3" fmla="*/ 2586611 w 3714014"/>
                  <a:gd name="connsiteY3" fmla="*/ 1913089 h 2157760"/>
                  <a:gd name="connsiteX4" fmla="*/ 3714014 w 3714014"/>
                  <a:gd name="connsiteY4" fmla="*/ 2132050 h 2157760"/>
                  <a:gd name="connsiteX0" fmla="*/ 0 w 3714014"/>
                  <a:gd name="connsiteY0" fmla="*/ 2128435 h 2157878"/>
                  <a:gd name="connsiteX1" fmla="*/ 521538 w 3714014"/>
                  <a:gd name="connsiteY1" fmla="*/ 1775262 h 2157878"/>
                  <a:gd name="connsiteX2" fmla="*/ 1265781 w 3714014"/>
                  <a:gd name="connsiteY2" fmla="*/ 271 h 2157878"/>
                  <a:gd name="connsiteX3" fmla="*/ 2586611 w 3714014"/>
                  <a:gd name="connsiteY3" fmla="*/ 1913207 h 2157878"/>
                  <a:gd name="connsiteX4" fmla="*/ 3714014 w 3714014"/>
                  <a:gd name="connsiteY4" fmla="*/ 2132168 h 2157878"/>
                  <a:gd name="connsiteX0" fmla="*/ 0 w 3714014"/>
                  <a:gd name="connsiteY0" fmla="*/ 2044608 h 2069684"/>
                  <a:gd name="connsiteX1" fmla="*/ 521538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3714014"/>
                  <a:gd name="connsiteY0" fmla="*/ 2044608 h 2069684"/>
                  <a:gd name="connsiteX1" fmla="*/ 577225 w 3714014"/>
                  <a:gd name="connsiteY1" fmla="*/ 1691435 h 2069684"/>
                  <a:gd name="connsiteX2" fmla="*/ 1288056 w 3714014"/>
                  <a:gd name="connsiteY2" fmla="*/ 286 h 2069684"/>
                  <a:gd name="connsiteX3" fmla="*/ 2586611 w 3714014"/>
                  <a:gd name="connsiteY3" fmla="*/ 1829380 h 2069684"/>
                  <a:gd name="connsiteX4" fmla="*/ 3714014 w 3714014"/>
                  <a:gd name="connsiteY4" fmla="*/ 2048341 h 2069684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586611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8 h 2058713"/>
                  <a:gd name="connsiteX1" fmla="*/ 577225 w 4048137"/>
                  <a:gd name="connsiteY1" fmla="*/ 1691435 h 2058713"/>
                  <a:gd name="connsiteX2" fmla="*/ 1288056 w 4048137"/>
                  <a:gd name="connsiteY2" fmla="*/ 286 h 2058713"/>
                  <a:gd name="connsiteX3" fmla="*/ 2653435 w 4048137"/>
                  <a:gd name="connsiteY3" fmla="*/ 1829380 h 2058713"/>
                  <a:gd name="connsiteX4" fmla="*/ 4048137 w 4048137"/>
                  <a:gd name="connsiteY4" fmla="*/ 2031572 h 2058713"/>
                  <a:gd name="connsiteX0" fmla="*/ 0 w 4048137"/>
                  <a:gd name="connsiteY0" fmla="*/ 2044607 h 2058711"/>
                  <a:gd name="connsiteX1" fmla="*/ 577225 w 4048137"/>
                  <a:gd name="connsiteY1" fmla="*/ 1691434 h 2058711"/>
                  <a:gd name="connsiteX2" fmla="*/ 1265781 w 4048137"/>
                  <a:gd name="connsiteY2" fmla="*/ 286 h 2058711"/>
                  <a:gd name="connsiteX3" fmla="*/ 2653435 w 4048137"/>
                  <a:gd name="connsiteY3" fmla="*/ 1829379 h 2058711"/>
                  <a:gd name="connsiteX4" fmla="*/ 4048137 w 4048137"/>
                  <a:gd name="connsiteY4" fmla="*/ 2031571 h 2058711"/>
                  <a:gd name="connsiteX0" fmla="*/ 0 w 4048137"/>
                  <a:gd name="connsiteY0" fmla="*/ 2044539 h 2051610"/>
                  <a:gd name="connsiteX1" fmla="*/ 577225 w 4048137"/>
                  <a:gd name="connsiteY1" fmla="*/ 1691366 h 2051610"/>
                  <a:gd name="connsiteX2" fmla="*/ 1265781 w 4048137"/>
                  <a:gd name="connsiteY2" fmla="*/ 218 h 2051610"/>
                  <a:gd name="connsiteX3" fmla="*/ 2456166 w 4048137"/>
                  <a:gd name="connsiteY3" fmla="*/ 1811493 h 2051610"/>
                  <a:gd name="connsiteX4" fmla="*/ 4048137 w 4048137"/>
                  <a:gd name="connsiteY4" fmla="*/ 2031503 h 2051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48137" h="2051610">
                    <a:moveTo>
                      <a:pt x="0" y="2044539"/>
                    </a:moveTo>
                    <a:cubicBezTo>
                      <a:pt x="66368" y="2046997"/>
                      <a:pt x="366261" y="2032086"/>
                      <a:pt x="577225" y="1691366"/>
                    </a:cubicBezTo>
                    <a:cubicBezTo>
                      <a:pt x="788189" y="1350646"/>
                      <a:pt x="952624" y="-19803"/>
                      <a:pt x="1265781" y="218"/>
                    </a:cubicBezTo>
                    <a:cubicBezTo>
                      <a:pt x="1578938" y="20239"/>
                      <a:pt x="1992440" y="1472946"/>
                      <a:pt x="2456166" y="1811493"/>
                    </a:cubicBezTo>
                    <a:cubicBezTo>
                      <a:pt x="2919892" y="2150040"/>
                      <a:pt x="4048137" y="2031503"/>
                      <a:pt x="4048137" y="2031503"/>
                    </a:cubicBezTo>
                  </a:path>
                </a:pathLst>
              </a:cu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1691680" y="5661234"/>
                <a:ext cx="561662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283332" y="4389327"/>
                <a:ext cx="0" cy="204787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557272" y="3716261"/>
                <a:ext cx="0" cy="3225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TextBox 23"/>
          <p:cNvSpPr txBox="1">
            <a:spLocks noChangeArrowheads="1"/>
          </p:cNvSpPr>
          <p:nvPr/>
        </p:nvSpPr>
        <p:spPr bwMode="auto">
          <a:xfrm>
            <a:off x="5834063" y="2349500"/>
            <a:ext cx="2711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Mean &gt; median &gt; mode</a:t>
            </a:r>
            <a:endParaRPr lang="en-IN" altLang="en-US" sz="1800"/>
          </a:p>
        </p:txBody>
      </p:sp>
    </p:spTree>
    <p:extLst>
      <p:ext uri="{BB962C8B-B14F-4D97-AF65-F5344CB8AC3E}">
        <p14:creationId xmlns:p14="http://schemas.microsoft.com/office/powerpoint/2010/main" val="44240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9" y="199738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KURTOSIS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4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Kurtosis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5" y="1363663"/>
            <a:ext cx="8864600" cy="4801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Kurtosis</a:t>
            </a:r>
            <a:r>
              <a:rPr lang="en-US" dirty="0"/>
              <a:t> is a measure of the degree to which a distribution is more or less "peaked" than a normal distribution.</a:t>
            </a:r>
          </a:p>
          <a:p>
            <a:pPr>
              <a:defRPr/>
            </a:pPr>
            <a:r>
              <a:rPr lang="en-US" b="1" dirty="0"/>
              <a:t>Leptokurtic</a:t>
            </a:r>
            <a:r>
              <a:rPr lang="en-US" dirty="0"/>
              <a:t> describes a distribution that is more peaked than a normal distribution,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A leptokurtic return distribution will have more returns clustered around the mean and more returns with large deviations from the mean (fatter tails).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Relative to normal distribution, it will have a greater percentage of small deviations from the mean and of extremely large deviations from the mean</a:t>
            </a:r>
            <a:endParaRPr lang="en-IN" dirty="0"/>
          </a:p>
        </p:txBody>
      </p:sp>
      <p:grpSp>
        <p:nvGrpSpPr>
          <p:cNvPr id="24" name="Group 37"/>
          <p:cNvGrpSpPr>
            <a:grpSpLocks/>
          </p:cNvGrpSpPr>
          <p:nvPr/>
        </p:nvGrpSpPr>
        <p:grpSpPr bwMode="auto">
          <a:xfrm>
            <a:off x="2120900" y="3074988"/>
            <a:ext cx="3494088" cy="1593850"/>
            <a:chOff x="1313403" y="2708882"/>
            <a:chExt cx="5097843" cy="2841263"/>
          </a:xfrm>
        </p:grpSpPr>
        <p:grpSp>
          <p:nvGrpSpPr>
            <p:cNvPr id="25" name="Group 38"/>
            <p:cNvGrpSpPr>
              <a:grpSpLocks/>
            </p:cNvGrpSpPr>
            <p:nvPr/>
          </p:nvGrpSpPr>
          <p:grpSpPr bwMode="auto">
            <a:xfrm>
              <a:off x="1313403" y="2708882"/>
              <a:ext cx="5097843" cy="2841263"/>
              <a:chOff x="1313403" y="3142290"/>
              <a:chExt cx="5097843" cy="2841263"/>
            </a:xfrm>
          </p:grpSpPr>
          <p:grpSp>
            <p:nvGrpSpPr>
              <p:cNvPr id="27" name="Group 40"/>
              <p:cNvGrpSpPr>
                <a:grpSpLocks/>
              </p:cNvGrpSpPr>
              <p:nvPr/>
            </p:nvGrpSpPr>
            <p:grpSpPr bwMode="auto">
              <a:xfrm>
                <a:off x="1491281" y="3142377"/>
                <a:ext cx="4808911" cy="2841176"/>
                <a:chOff x="1491281" y="3142377"/>
                <a:chExt cx="4808911" cy="2841176"/>
              </a:xfrm>
            </p:grpSpPr>
            <p:cxnSp>
              <p:nvCxnSpPr>
                <p:cNvPr id="36" name="Straight Connector 35"/>
                <p:cNvCxnSpPr>
                  <a:stCxn id="28" idx="2"/>
                </p:cNvCxnSpPr>
                <p:nvPr/>
              </p:nvCxnSpPr>
              <p:spPr>
                <a:xfrm flipH="1">
                  <a:off x="3831056" y="3142290"/>
                  <a:ext cx="0" cy="28412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491746" y="5949594"/>
                  <a:ext cx="48083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Freeform 27"/>
              <p:cNvSpPr/>
              <p:nvPr/>
            </p:nvSpPr>
            <p:spPr>
              <a:xfrm>
                <a:off x="1313403" y="3142290"/>
                <a:ext cx="5097843" cy="2762025"/>
              </a:xfrm>
              <a:custGeom>
                <a:avLst/>
                <a:gdLst>
                  <a:gd name="connsiteX0" fmla="*/ 0 w 2861187"/>
                  <a:gd name="connsiteY0" fmla="*/ 1519171 h 1676778"/>
                  <a:gd name="connsiteX1" fmla="*/ 398206 w 2861187"/>
                  <a:gd name="connsiteY1" fmla="*/ 1533919 h 1676778"/>
                  <a:gd name="connsiteX2" fmla="*/ 1224116 w 2861187"/>
                  <a:gd name="connsiteY2" fmla="*/ 87 h 1676778"/>
                  <a:gd name="connsiteX3" fmla="*/ 1917290 w 2861187"/>
                  <a:gd name="connsiteY3" fmla="*/ 1607661 h 1676778"/>
                  <a:gd name="connsiteX4" fmla="*/ 2861187 w 2861187"/>
                  <a:gd name="connsiteY4" fmla="*/ 1165210 h 1676778"/>
                  <a:gd name="connsiteX0" fmla="*/ 0 w 2861187"/>
                  <a:gd name="connsiteY0" fmla="*/ 1519172 h 1697513"/>
                  <a:gd name="connsiteX1" fmla="*/ 117987 w 2861187"/>
                  <a:gd name="connsiteY1" fmla="*/ 1651908 h 1697513"/>
                  <a:gd name="connsiteX2" fmla="*/ 398206 w 2861187"/>
                  <a:gd name="connsiteY2" fmla="*/ 1533920 h 1697513"/>
                  <a:gd name="connsiteX3" fmla="*/ 1224116 w 2861187"/>
                  <a:gd name="connsiteY3" fmla="*/ 88 h 1697513"/>
                  <a:gd name="connsiteX4" fmla="*/ 1917290 w 2861187"/>
                  <a:gd name="connsiteY4" fmla="*/ 1607662 h 1697513"/>
                  <a:gd name="connsiteX5" fmla="*/ 2861187 w 2861187"/>
                  <a:gd name="connsiteY5" fmla="*/ 1165211 h 1697513"/>
                  <a:gd name="connsiteX0" fmla="*/ 0 w 2743200"/>
                  <a:gd name="connsiteY0" fmla="*/ 1651908 h 1697513"/>
                  <a:gd name="connsiteX1" fmla="*/ 280219 w 2743200"/>
                  <a:gd name="connsiteY1" fmla="*/ 1533920 h 1697513"/>
                  <a:gd name="connsiteX2" fmla="*/ 1106129 w 2743200"/>
                  <a:gd name="connsiteY2" fmla="*/ 88 h 1697513"/>
                  <a:gd name="connsiteX3" fmla="*/ 1799303 w 2743200"/>
                  <a:gd name="connsiteY3" fmla="*/ 1607662 h 1697513"/>
                  <a:gd name="connsiteX4" fmla="*/ 2743200 w 2743200"/>
                  <a:gd name="connsiteY4" fmla="*/ 1165211 h 1697513"/>
                  <a:gd name="connsiteX0" fmla="*/ 0 w 2418735"/>
                  <a:gd name="connsiteY0" fmla="*/ 1651908 h 1731780"/>
                  <a:gd name="connsiteX1" fmla="*/ 280219 w 2418735"/>
                  <a:gd name="connsiteY1" fmla="*/ 1533920 h 1731780"/>
                  <a:gd name="connsiteX2" fmla="*/ 1106129 w 2418735"/>
                  <a:gd name="connsiteY2" fmla="*/ 88 h 1731780"/>
                  <a:gd name="connsiteX3" fmla="*/ 1799303 w 2418735"/>
                  <a:gd name="connsiteY3" fmla="*/ 1607662 h 1731780"/>
                  <a:gd name="connsiteX4" fmla="*/ 2418735 w 2418735"/>
                  <a:gd name="connsiteY4" fmla="*/ 1622411 h 1731780"/>
                  <a:gd name="connsiteX0" fmla="*/ 0 w 2462980"/>
                  <a:gd name="connsiteY0" fmla="*/ 1651908 h 1717370"/>
                  <a:gd name="connsiteX1" fmla="*/ 280219 w 2462980"/>
                  <a:gd name="connsiteY1" fmla="*/ 1533920 h 1717370"/>
                  <a:gd name="connsiteX2" fmla="*/ 1106129 w 2462980"/>
                  <a:gd name="connsiteY2" fmla="*/ 88 h 1717370"/>
                  <a:gd name="connsiteX3" fmla="*/ 1799303 w 2462980"/>
                  <a:gd name="connsiteY3" fmla="*/ 1607662 h 1717370"/>
                  <a:gd name="connsiteX4" fmla="*/ 2462980 w 2462980"/>
                  <a:gd name="connsiteY4" fmla="*/ 1578166 h 1717370"/>
                  <a:gd name="connsiteX0" fmla="*/ 0 w 2227006"/>
                  <a:gd name="connsiteY0" fmla="*/ 1651908 h 1754685"/>
                  <a:gd name="connsiteX1" fmla="*/ 280219 w 2227006"/>
                  <a:gd name="connsiteY1" fmla="*/ 1533920 h 1754685"/>
                  <a:gd name="connsiteX2" fmla="*/ 1106129 w 2227006"/>
                  <a:gd name="connsiteY2" fmla="*/ 88 h 1754685"/>
                  <a:gd name="connsiteX3" fmla="*/ 1799303 w 2227006"/>
                  <a:gd name="connsiteY3" fmla="*/ 1607662 h 1754685"/>
                  <a:gd name="connsiteX4" fmla="*/ 2227006 w 2227006"/>
                  <a:gd name="connsiteY4" fmla="*/ 1681404 h 1754685"/>
                  <a:gd name="connsiteX0" fmla="*/ 0 w 2227006"/>
                  <a:gd name="connsiteY0" fmla="*/ 1651880 h 1754657"/>
                  <a:gd name="connsiteX1" fmla="*/ 315868 w 2227006"/>
                  <a:gd name="connsiteY1" fmla="*/ 1546747 h 1754657"/>
                  <a:gd name="connsiteX2" fmla="*/ 1106129 w 2227006"/>
                  <a:gd name="connsiteY2" fmla="*/ 60 h 1754657"/>
                  <a:gd name="connsiteX3" fmla="*/ 1799303 w 2227006"/>
                  <a:gd name="connsiteY3" fmla="*/ 1607634 h 1754657"/>
                  <a:gd name="connsiteX4" fmla="*/ 2227006 w 2227006"/>
                  <a:gd name="connsiteY4" fmla="*/ 1681376 h 1754657"/>
                  <a:gd name="connsiteX0" fmla="*/ 0 w 2227006"/>
                  <a:gd name="connsiteY0" fmla="*/ 1651822 h 1724107"/>
                  <a:gd name="connsiteX1" fmla="*/ 315868 w 2227006"/>
                  <a:gd name="connsiteY1" fmla="*/ 1546689 h 1724107"/>
                  <a:gd name="connsiteX2" fmla="*/ 1106129 w 2227006"/>
                  <a:gd name="connsiteY2" fmla="*/ 2 h 1724107"/>
                  <a:gd name="connsiteX3" fmla="*/ 1846835 w 2227006"/>
                  <a:gd name="connsiteY3" fmla="*/ 1556156 h 1724107"/>
                  <a:gd name="connsiteX4" fmla="*/ 2227006 w 2227006"/>
                  <a:gd name="connsiteY4" fmla="*/ 1681318 h 1724107"/>
                  <a:gd name="connsiteX0" fmla="*/ 0 w 2286421"/>
                  <a:gd name="connsiteY0" fmla="*/ 1703242 h 1732680"/>
                  <a:gd name="connsiteX1" fmla="*/ 375283 w 2286421"/>
                  <a:gd name="connsiteY1" fmla="*/ 1546689 h 1732680"/>
                  <a:gd name="connsiteX2" fmla="*/ 1165544 w 2286421"/>
                  <a:gd name="connsiteY2" fmla="*/ 2 h 1732680"/>
                  <a:gd name="connsiteX3" fmla="*/ 1906250 w 2286421"/>
                  <a:gd name="connsiteY3" fmla="*/ 1556156 h 1732680"/>
                  <a:gd name="connsiteX4" fmla="*/ 2286421 w 2286421"/>
                  <a:gd name="connsiteY4" fmla="*/ 1681318 h 1732680"/>
                  <a:gd name="connsiteX0" fmla="*/ 0 w 2333952"/>
                  <a:gd name="connsiteY0" fmla="*/ 1703242 h 1732680"/>
                  <a:gd name="connsiteX1" fmla="*/ 375283 w 2333952"/>
                  <a:gd name="connsiteY1" fmla="*/ 1546689 h 1732680"/>
                  <a:gd name="connsiteX2" fmla="*/ 1165544 w 2333952"/>
                  <a:gd name="connsiteY2" fmla="*/ 2 h 1732680"/>
                  <a:gd name="connsiteX3" fmla="*/ 1906250 w 2333952"/>
                  <a:gd name="connsiteY3" fmla="*/ 1556156 h 1732680"/>
                  <a:gd name="connsiteX4" fmla="*/ 2333952 w 2333952"/>
                  <a:gd name="connsiteY4" fmla="*/ 1694173 h 1732680"/>
                  <a:gd name="connsiteX0" fmla="*/ 0 w 2333952"/>
                  <a:gd name="connsiteY0" fmla="*/ 1703244 h 1732682"/>
                  <a:gd name="connsiteX1" fmla="*/ 375283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03244 h 1732682"/>
                  <a:gd name="connsiteX1" fmla="*/ 433417 w 2333952"/>
                  <a:gd name="connsiteY1" fmla="*/ 1546691 h 1732682"/>
                  <a:gd name="connsiteX2" fmla="*/ 1165544 w 2333952"/>
                  <a:gd name="connsiteY2" fmla="*/ 4 h 1732682"/>
                  <a:gd name="connsiteX3" fmla="*/ 1952757 w 2333952"/>
                  <a:gd name="connsiteY3" fmla="*/ 1530451 h 1732682"/>
                  <a:gd name="connsiteX4" fmla="*/ 2333952 w 2333952"/>
                  <a:gd name="connsiteY4" fmla="*/ 1694175 h 1732682"/>
                  <a:gd name="connsiteX0" fmla="*/ 0 w 2333952"/>
                  <a:gd name="connsiteY0" fmla="*/ 1728951 h 1759905"/>
                  <a:gd name="connsiteX1" fmla="*/ 433417 w 2333952"/>
                  <a:gd name="connsiteY1" fmla="*/ 1572398 h 1759905"/>
                  <a:gd name="connsiteX2" fmla="*/ 1188798 w 2333952"/>
                  <a:gd name="connsiteY2" fmla="*/ 4 h 1759905"/>
                  <a:gd name="connsiteX3" fmla="*/ 1952757 w 2333952"/>
                  <a:gd name="connsiteY3" fmla="*/ 1556158 h 1759905"/>
                  <a:gd name="connsiteX4" fmla="*/ 2333952 w 2333952"/>
                  <a:gd name="connsiteY4" fmla="*/ 1719882 h 1759905"/>
                  <a:gd name="connsiteX0" fmla="*/ 0 w 2310698"/>
                  <a:gd name="connsiteY0" fmla="*/ 1728951 h 1759905"/>
                  <a:gd name="connsiteX1" fmla="*/ 410163 w 2310698"/>
                  <a:gd name="connsiteY1" fmla="*/ 1572398 h 1759905"/>
                  <a:gd name="connsiteX2" fmla="*/ 1165544 w 2310698"/>
                  <a:gd name="connsiteY2" fmla="*/ 4 h 1759905"/>
                  <a:gd name="connsiteX3" fmla="*/ 1929503 w 2310698"/>
                  <a:gd name="connsiteY3" fmla="*/ 1556158 h 1759905"/>
                  <a:gd name="connsiteX4" fmla="*/ 2310698 w 2310698"/>
                  <a:gd name="connsiteY4" fmla="*/ 1719882 h 1759905"/>
                  <a:gd name="connsiteX0" fmla="*/ 0 w 2310698"/>
                  <a:gd name="connsiteY0" fmla="*/ 1728996 h 1759950"/>
                  <a:gd name="connsiteX1" fmla="*/ 410163 w 2310698"/>
                  <a:gd name="connsiteY1" fmla="*/ 1572443 h 1759950"/>
                  <a:gd name="connsiteX2" fmla="*/ 1165544 w 2310698"/>
                  <a:gd name="connsiteY2" fmla="*/ 49 h 1759950"/>
                  <a:gd name="connsiteX3" fmla="*/ 1996328 w 2310698"/>
                  <a:gd name="connsiteY3" fmla="*/ 1517799 h 1759950"/>
                  <a:gd name="connsiteX4" fmla="*/ 2310698 w 2310698"/>
                  <a:gd name="connsiteY4" fmla="*/ 1719927 h 1759950"/>
                  <a:gd name="connsiteX0" fmla="*/ 0 w 2310698"/>
                  <a:gd name="connsiteY0" fmla="*/ 1728962 h 1749045"/>
                  <a:gd name="connsiteX1" fmla="*/ 332201 w 2310698"/>
                  <a:gd name="connsiteY1" fmla="*/ 1546806 h 1749045"/>
                  <a:gd name="connsiteX2" fmla="*/ 1165544 w 2310698"/>
                  <a:gd name="connsiteY2" fmla="*/ 15 h 1749045"/>
                  <a:gd name="connsiteX3" fmla="*/ 1996328 w 2310698"/>
                  <a:gd name="connsiteY3" fmla="*/ 1517765 h 1749045"/>
                  <a:gd name="connsiteX4" fmla="*/ 2310698 w 2310698"/>
                  <a:gd name="connsiteY4" fmla="*/ 1719893 h 1749045"/>
                  <a:gd name="connsiteX0" fmla="*/ 0 w 2310698"/>
                  <a:gd name="connsiteY0" fmla="*/ 2164211 h 2209326"/>
                  <a:gd name="connsiteX1" fmla="*/ 332201 w 2310698"/>
                  <a:gd name="connsiteY1" fmla="*/ 1982055 h 2209326"/>
                  <a:gd name="connsiteX2" fmla="*/ 1165544 w 2310698"/>
                  <a:gd name="connsiteY2" fmla="*/ 10 h 2209326"/>
                  <a:gd name="connsiteX3" fmla="*/ 1996328 w 2310698"/>
                  <a:gd name="connsiteY3" fmla="*/ 1953014 h 2209326"/>
                  <a:gd name="connsiteX4" fmla="*/ 2310698 w 2310698"/>
                  <a:gd name="connsiteY4" fmla="*/ 2155142 h 2209326"/>
                  <a:gd name="connsiteX0" fmla="*/ 0 w 2310698"/>
                  <a:gd name="connsiteY0" fmla="*/ 2164358 h 2271225"/>
                  <a:gd name="connsiteX1" fmla="*/ 332201 w 2310698"/>
                  <a:gd name="connsiteY1" fmla="*/ 1982202 h 2271225"/>
                  <a:gd name="connsiteX2" fmla="*/ 1165544 w 2310698"/>
                  <a:gd name="connsiteY2" fmla="*/ 157 h 2271225"/>
                  <a:gd name="connsiteX3" fmla="*/ 1862679 w 2310698"/>
                  <a:gd name="connsiteY3" fmla="*/ 2093979 h 2271225"/>
                  <a:gd name="connsiteX4" fmla="*/ 2310698 w 2310698"/>
                  <a:gd name="connsiteY4" fmla="*/ 2155289 h 2271225"/>
                  <a:gd name="connsiteX0" fmla="*/ 0 w 2700508"/>
                  <a:gd name="connsiteY0" fmla="*/ 2164358 h 2317505"/>
                  <a:gd name="connsiteX1" fmla="*/ 332201 w 2700508"/>
                  <a:gd name="connsiteY1" fmla="*/ 1982202 h 2317505"/>
                  <a:gd name="connsiteX2" fmla="*/ 1165544 w 2700508"/>
                  <a:gd name="connsiteY2" fmla="*/ 157 h 2317505"/>
                  <a:gd name="connsiteX3" fmla="*/ 1862679 w 2700508"/>
                  <a:gd name="connsiteY3" fmla="*/ 2093979 h 2317505"/>
                  <a:gd name="connsiteX4" fmla="*/ 2700508 w 2700508"/>
                  <a:gd name="connsiteY4" fmla="*/ 2257702 h 2317505"/>
                  <a:gd name="connsiteX0" fmla="*/ 0 w 2700508"/>
                  <a:gd name="connsiteY0" fmla="*/ 2164354 h 2257698"/>
                  <a:gd name="connsiteX1" fmla="*/ 332201 w 2700508"/>
                  <a:gd name="connsiteY1" fmla="*/ 1982198 h 2257698"/>
                  <a:gd name="connsiteX2" fmla="*/ 1165544 w 2700508"/>
                  <a:gd name="connsiteY2" fmla="*/ 153 h 2257698"/>
                  <a:gd name="connsiteX3" fmla="*/ 1762443 w 2700508"/>
                  <a:gd name="connsiteY3" fmla="*/ 1876349 h 2257698"/>
                  <a:gd name="connsiteX4" fmla="*/ 2700508 w 2700508"/>
                  <a:gd name="connsiteY4" fmla="*/ 2257698 h 2257698"/>
                  <a:gd name="connsiteX0" fmla="*/ 0 w 2700508"/>
                  <a:gd name="connsiteY0" fmla="*/ 2164354 h 2257698"/>
                  <a:gd name="connsiteX1" fmla="*/ 332201 w 2700508"/>
                  <a:gd name="connsiteY1" fmla="*/ 1982198 h 2257698"/>
                  <a:gd name="connsiteX2" fmla="*/ 1165544 w 2700508"/>
                  <a:gd name="connsiteY2" fmla="*/ 153 h 2257698"/>
                  <a:gd name="connsiteX3" fmla="*/ 1840405 w 2700508"/>
                  <a:gd name="connsiteY3" fmla="*/ 1876349 h 2257698"/>
                  <a:gd name="connsiteX4" fmla="*/ 2700508 w 2700508"/>
                  <a:gd name="connsiteY4" fmla="*/ 2257698 h 2257698"/>
                  <a:gd name="connsiteX0" fmla="*/ 0 w 2633684"/>
                  <a:gd name="connsiteY0" fmla="*/ 2164354 h 2321706"/>
                  <a:gd name="connsiteX1" fmla="*/ 332201 w 2633684"/>
                  <a:gd name="connsiteY1" fmla="*/ 1982198 h 2321706"/>
                  <a:gd name="connsiteX2" fmla="*/ 1165544 w 2633684"/>
                  <a:gd name="connsiteY2" fmla="*/ 153 h 2321706"/>
                  <a:gd name="connsiteX3" fmla="*/ 1840405 w 2633684"/>
                  <a:gd name="connsiteY3" fmla="*/ 1876349 h 2321706"/>
                  <a:gd name="connsiteX4" fmla="*/ 2633684 w 2633684"/>
                  <a:gd name="connsiteY4" fmla="*/ 2321706 h 2321706"/>
                  <a:gd name="connsiteX0" fmla="*/ 0 w 2633684"/>
                  <a:gd name="connsiteY0" fmla="*/ 2164243 h 2321595"/>
                  <a:gd name="connsiteX1" fmla="*/ 599499 w 2633684"/>
                  <a:gd name="connsiteY1" fmla="*/ 1930881 h 2321595"/>
                  <a:gd name="connsiteX2" fmla="*/ 1165544 w 2633684"/>
                  <a:gd name="connsiteY2" fmla="*/ 42 h 2321595"/>
                  <a:gd name="connsiteX3" fmla="*/ 1840405 w 2633684"/>
                  <a:gd name="connsiteY3" fmla="*/ 1876238 h 2321595"/>
                  <a:gd name="connsiteX4" fmla="*/ 2633684 w 2633684"/>
                  <a:gd name="connsiteY4" fmla="*/ 2321595 h 2321595"/>
                  <a:gd name="connsiteX0" fmla="*/ 0 w 2633684"/>
                  <a:gd name="connsiteY0" fmla="*/ 2164359 h 2321711"/>
                  <a:gd name="connsiteX1" fmla="*/ 599499 w 2633684"/>
                  <a:gd name="connsiteY1" fmla="*/ 1930997 h 2321711"/>
                  <a:gd name="connsiteX2" fmla="*/ 1165544 w 2633684"/>
                  <a:gd name="connsiteY2" fmla="*/ 158 h 2321711"/>
                  <a:gd name="connsiteX3" fmla="*/ 1729031 w 2633684"/>
                  <a:gd name="connsiteY3" fmla="*/ 1825147 h 2321711"/>
                  <a:gd name="connsiteX4" fmla="*/ 2633684 w 2633684"/>
                  <a:gd name="connsiteY4" fmla="*/ 2321711 h 2321711"/>
                  <a:gd name="connsiteX0" fmla="*/ 0 w 2811883"/>
                  <a:gd name="connsiteY0" fmla="*/ 2228367 h 2321711"/>
                  <a:gd name="connsiteX1" fmla="*/ 777698 w 2811883"/>
                  <a:gd name="connsiteY1" fmla="*/ 1930997 h 2321711"/>
                  <a:gd name="connsiteX2" fmla="*/ 1343743 w 2811883"/>
                  <a:gd name="connsiteY2" fmla="*/ 158 h 2321711"/>
                  <a:gd name="connsiteX3" fmla="*/ 1907230 w 2811883"/>
                  <a:gd name="connsiteY3" fmla="*/ 1825147 h 2321711"/>
                  <a:gd name="connsiteX4" fmla="*/ 2811883 w 2811883"/>
                  <a:gd name="connsiteY4" fmla="*/ 2321711 h 2321711"/>
                  <a:gd name="connsiteX0" fmla="*/ 0 w 2811883"/>
                  <a:gd name="connsiteY0" fmla="*/ 2228251 h 2321595"/>
                  <a:gd name="connsiteX1" fmla="*/ 777698 w 2811883"/>
                  <a:gd name="connsiteY1" fmla="*/ 1930881 h 2321595"/>
                  <a:gd name="connsiteX2" fmla="*/ 1343743 w 2811883"/>
                  <a:gd name="connsiteY2" fmla="*/ 42 h 2321595"/>
                  <a:gd name="connsiteX3" fmla="*/ 1896093 w 2811883"/>
                  <a:gd name="connsiteY3" fmla="*/ 1876237 h 2321595"/>
                  <a:gd name="connsiteX4" fmla="*/ 2811883 w 2811883"/>
                  <a:gd name="connsiteY4" fmla="*/ 2321595 h 2321595"/>
                  <a:gd name="connsiteX0" fmla="*/ 0 w 3235105"/>
                  <a:gd name="connsiteY0" fmla="*/ 2356267 h 2356378"/>
                  <a:gd name="connsiteX1" fmla="*/ 1200920 w 3235105"/>
                  <a:gd name="connsiteY1" fmla="*/ 1930881 h 2356378"/>
                  <a:gd name="connsiteX2" fmla="*/ 1766965 w 3235105"/>
                  <a:gd name="connsiteY2" fmla="*/ 42 h 2356378"/>
                  <a:gd name="connsiteX3" fmla="*/ 2319315 w 3235105"/>
                  <a:gd name="connsiteY3" fmla="*/ 1876237 h 2356378"/>
                  <a:gd name="connsiteX4" fmla="*/ 3235105 w 3235105"/>
                  <a:gd name="connsiteY4" fmla="*/ 2321595 h 2356378"/>
                  <a:gd name="connsiteX0" fmla="*/ 0 w 3446716"/>
                  <a:gd name="connsiteY0" fmla="*/ 2356267 h 2398405"/>
                  <a:gd name="connsiteX1" fmla="*/ 1200920 w 3446716"/>
                  <a:gd name="connsiteY1" fmla="*/ 1930881 h 2398405"/>
                  <a:gd name="connsiteX2" fmla="*/ 1766965 w 3446716"/>
                  <a:gd name="connsiteY2" fmla="*/ 42 h 2398405"/>
                  <a:gd name="connsiteX3" fmla="*/ 2319315 w 3446716"/>
                  <a:gd name="connsiteY3" fmla="*/ 1876237 h 2398405"/>
                  <a:gd name="connsiteX4" fmla="*/ 3446716 w 3446716"/>
                  <a:gd name="connsiteY4" fmla="*/ 2398405 h 2398405"/>
                  <a:gd name="connsiteX0" fmla="*/ 0 w 3446716"/>
                  <a:gd name="connsiteY0" fmla="*/ 2356267 h 2398405"/>
                  <a:gd name="connsiteX1" fmla="*/ 1200920 w 3446716"/>
                  <a:gd name="connsiteY1" fmla="*/ 1930881 h 2398405"/>
                  <a:gd name="connsiteX2" fmla="*/ 1766965 w 3446716"/>
                  <a:gd name="connsiteY2" fmla="*/ 42 h 2398405"/>
                  <a:gd name="connsiteX3" fmla="*/ 2373046 w 3446716"/>
                  <a:gd name="connsiteY3" fmla="*/ 1876238 h 2398405"/>
                  <a:gd name="connsiteX4" fmla="*/ 3446716 w 3446716"/>
                  <a:gd name="connsiteY4" fmla="*/ 2398405 h 2398405"/>
                  <a:gd name="connsiteX0" fmla="*/ 0 w 3446716"/>
                  <a:gd name="connsiteY0" fmla="*/ 2356301 h 2398439"/>
                  <a:gd name="connsiteX1" fmla="*/ 1200920 w 3446716"/>
                  <a:gd name="connsiteY1" fmla="*/ 1930915 h 2398439"/>
                  <a:gd name="connsiteX2" fmla="*/ 1766965 w 3446716"/>
                  <a:gd name="connsiteY2" fmla="*/ 76 h 2398439"/>
                  <a:gd name="connsiteX3" fmla="*/ 2386478 w 3446716"/>
                  <a:gd name="connsiteY3" fmla="*/ 1857389 h 2398439"/>
                  <a:gd name="connsiteX4" fmla="*/ 3446716 w 3446716"/>
                  <a:gd name="connsiteY4" fmla="*/ 2398439 h 2398439"/>
                  <a:gd name="connsiteX0" fmla="*/ 0 w 3715370"/>
                  <a:gd name="connsiteY0" fmla="*/ 2356301 h 2398439"/>
                  <a:gd name="connsiteX1" fmla="*/ 1200920 w 3715370"/>
                  <a:gd name="connsiteY1" fmla="*/ 1930915 h 2398439"/>
                  <a:gd name="connsiteX2" fmla="*/ 1766965 w 3715370"/>
                  <a:gd name="connsiteY2" fmla="*/ 76 h 2398439"/>
                  <a:gd name="connsiteX3" fmla="*/ 2386478 w 3715370"/>
                  <a:gd name="connsiteY3" fmla="*/ 1857389 h 2398439"/>
                  <a:gd name="connsiteX4" fmla="*/ 3715370 w 3715370"/>
                  <a:gd name="connsiteY4" fmla="*/ 2398439 h 2398439"/>
                  <a:gd name="connsiteX0" fmla="*/ 0 w 3849697"/>
                  <a:gd name="connsiteY0" fmla="*/ 2375183 h 2398439"/>
                  <a:gd name="connsiteX1" fmla="*/ 1335247 w 3849697"/>
                  <a:gd name="connsiteY1" fmla="*/ 1930915 h 2398439"/>
                  <a:gd name="connsiteX2" fmla="*/ 1901292 w 3849697"/>
                  <a:gd name="connsiteY2" fmla="*/ 76 h 2398439"/>
                  <a:gd name="connsiteX3" fmla="*/ 2520805 w 3849697"/>
                  <a:gd name="connsiteY3" fmla="*/ 1857389 h 2398439"/>
                  <a:gd name="connsiteX4" fmla="*/ 3849697 w 3849697"/>
                  <a:gd name="connsiteY4" fmla="*/ 2398439 h 2398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9697" h="2398439">
                    <a:moveTo>
                      <a:pt x="0" y="2375183"/>
                    </a:moveTo>
                    <a:cubicBezTo>
                      <a:pt x="66368" y="2377641"/>
                      <a:pt x="1018365" y="2326766"/>
                      <a:pt x="1335247" y="1930915"/>
                    </a:cubicBezTo>
                    <a:cubicBezTo>
                      <a:pt x="1652129" y="1535064"/>
                      <a:pt x="1703699" y="12330"/>
                      <a:pt x="1901292" y="76"/>
                    </a:cubicBezTo>
                    <a:cubicBezTo>
                      <a:pt x="2098885" y="-12178"/>
                      <a:pt x="2196071" y="1457662"/>
                      <a:pt x="2520805" y="1857389"/>
                    </a:cubicBezTo>
                    <a:cubicBezTo>
                      <a:pt x="2845539" y="2257116"/>
                      <a:pt x="3849697" y="2398439"/>
                      <a:pt x="3849697" y="2398439"/>
                    </a:cubicBezTo>
                  </a:path>
                </a:pathLst>
              </a:custGeom>
              <a:noFill/>
              <a:ln w="19050">
                <a:solidFill>
                  <a:srgbClr val="0070C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</p:grpSp>
        <p:sp>
          <p:nvSpPr>
            <p:cNvPr id="26" name="Freeform 25"/>
            <p:cNvSpPr/>
            <p:nvPr/>
          </p:nvSpPr>
          <p:spPr>
            <a:xfrm>
              <a:off x="1941080" y="3608804"/>
              <a:ext cx="3833225" cy="1862103"/>
            </a:xfrm>
            <a:custGeom>
              <a:avLst/>
              <a:gdLst>
                <a:gd name="connsiteX0" fmla="*/ 0 w 2861187"/>
                <a:gd name="connsiteY0" fmla="*/ 1519171 h 1676778"/>
                <a:gd name="connsiteX1" fmla="*/ 398206 w 2861187"/>
                <a:gd name="connsiteY1" fmla="*/ 1533919 h 1676778"/>
                <a:gd name="connsiteX2" fmla="*/ 1224116 w 2861187"/>
                <a:gd name="connsiteY2" fmla="*/ 87 h 1676778"/>
                <a:gd name="connsiteX3" fmla="*/ 1917290 w 2861187"/>
                <a:gd name="connsiteY3" fmla="*/ 1607661 h 1676778"/>
                <a:gd name="connsiteX4" fmla="*/ 2861187 w 2861187"/>
                <a:gd name="connsiteY4" fmla="*/ 1165210 h 1676778"/>
                <a:gd name="connsiteX0" fmla="*/ 0 w 2861187"/>
                <a:gd name="connsiteY0" fmla="*/ 1519172 h 1697513"/>
                <a:gd name="connsiteX1" fmla="*/ 117987 w 2861187"/>
                <a:gd name="connsiteY1" fmla="*/ 1651908 h 1697513"/>
                <a:gd name="connsiteX2" fmla="*/ 398206 w 2861187"/>
                <a:gd name="connsiteY2" fmla="*/ 1533920 h 1697513"/>
                <a:gd name="connsiteX3" fmla="*/ 1224116 w 2861187"/>
                <a:gd name="connsiteY3" fmla="*/ 88 h 1697513"/>
                <a:gd name="connsiteX4" fmla="*/ 1917290 w 2861187"/>
                <a:gd name="connsiteY4" fmla="*/ 1607662 h 1697513"/>
                <a:gd name="connsiteX5" fmla="*/ 2861187 w 2861187"/>
                <a:gd name="connsiteY5" fmla="*/ 1165211 h 1697513"/>
                <a:gd name="connsiteX0" fmla="*/ 0 w 2743200"/>
                <a:gd name="connsiteY0" fmla="*/ 1651908 h 1697513"/>
                <a:gd name="connsiteX1" fmla="*/ 280219 w 2743200"/>
                <a:gd name="connsiteY1" fmla="*/ 1533920 h 1697513"/>
                <a:gd name="connsiteX2" fmla="*/ 1106129 w 2743200"/>
                <a:gd name="connsiteY2" fmla="*/ 88 h 1697513"/>
                <a:gd name="connsiteX3" fmla="*/ 1799303 w 2743200"/>
                <a:gd name="connsiteY3" fmla="*/ 1607662 h 1697513"/>
                <a:gd name="connsiteX4" fmla="*/ 2743200 w 2743200"/>
                <a:gd name="connsiteY4" fmla="*/ 1165211 h 1697513"/>
                <a:gd name="connsiteX0" fmla="*/ 0 w 2418735"/>
                <a:gd name="connsiteY0" fmla="*/ 1651908 h 1731780"/>
                <a:gd name="connsiteX1" fmla="*/ 280219 w 2418735"/>
                <a:gd name="connsiteY1" fmla="*/ 1533920 h 1731780"/>
                <a:gd name="connsiteX2" fmla="*/ 1106129 w 2418735"/>
                <a:gd name="connsiteY2" fmla="*/ 88 h 1731780"/>
                <a:gd name="connsiteX3" fmla="*/ 1799303 w 2418735"/>
                <a:gd name="connsiteY3" fmla="*/ 1607662 h 1731780"/>
                <a:gd name="connsiteX4" fmla="*/ 2418735 w 2418735"/>
                <a:gd name="connsiteY4" fmla="*/ 1622411 h 1731780"/>
                <a:gd name="connsiteX0" fmla="*/ 0 w 2462980"/>
                <a:gd name="connsiteY0" fmla="*/ 1651908 h 1717370"/>
                <a:gd name="connsiteX1" fmla="*/ 280219 w 2462980"/>
                <a:gd name="connsiteY1" fmla="*/ 1533920 h 1717370"/>
                <a:gd name="connsiteX2" fmla="*/ 1106129 w 2462980"/>
                <a:gd name="connsiteY2" fmla="*/ 88 h 1717370"/>
                <a:gd name="connsiteX3" fmla="*/ 1799303 w 2462980"/>
                <a:gd name="connsiteY3" fmla="*/ 1607662 h 1717370"/>
                <a:gd name="connsiteX4" fmla="*/ 2462980 w 2462980"/>
                <a:gd name="connsiteY4" fmla="*/ 1578166 h 1717370"/>
                <a:gd name="connsiteX0" fmla="*/ 0 w 2227006"/>
                <a:gd name="connsiteY0" fmla="*/ 1651908 h 1754685"/>
                <a:gd name="connsiteX1" fmla="*/ 280219 w 2227006"/>
                <a:gd name="connsiteY1" fmla="*/ 1533920 h 1754685"/>
                <a:gd name="connsiteX2" fmla="*/ 1106129 w 2227006"/>
                <a:gd name="connsiteY2" fmla="*/ 88 h 1754685"/>
                <a:gd name="connsiteX3" fmla="*/ 1799303 w 2227006"/>
                <a:gd name="connsiteY3" fmla="*/ 1607662 h 1754685"/>
                <a:gd name="connsiteX4" fmla="*/ 2227006 w 2227006"/>
                <a:gd name="connsiteY4" fmla="*/ 1681404 h 1754685"/>
                <a:gd name="connsiteX0" fmla="*/ 0 w 2227006"/>
                <a:gd name="connsiteY0" fmla="*/ 1651880 h 1754657"/>
                <a:gd name="connsiteX1" fmla="*/ 315868 w 2227006"/>
                <a:gd name="connsiteY1" fmla="*/ 1546747 h 1754657"/>
                <a:gd name="connsiteX2" fmla="*/ 1106129 w 2227006"/>
                <a:gd name="connsiteY2" fmla="*/ 60 h 1754657"/>
                <a:gd name="connsiteX3" fmla="*/ 1799303 w 2227006"/>
                <a:gd name="connsiteY3" fmla="*/ 1607634 h 1754657"/>
                <a:gd name="connsiteX4" fmla="*/ 2227006 w 2227006"/>
                <a:gd name="connsiteY4" fmla="*/ 1681376 h 1754657"/>
                <a:gd name="connsiteX0" fmla="*/ 0 w 2227006"/>
                <a:gd name="connsiteY0" fmla="*/ 1651822 h 1724107"/>
                <a:gd name="connsiteX1" fmla="*/ 315868 w 2227006"/>
                <a:gd name="connsiteY1" fmla="*/ 1546689 h 1724107"/>
                <a:gd name="connsiteX2" fmla="*/ 1106129 w 2227006"/>
                <a:gd name="connsiteY2" fmla="*/ 2 h 1724107"/>
                <a:gd name="connsiteX3" fmla="*/ 1846835 w 2227006"/>
                <a:gd name="connsiteY3" fmla="*/ 1556156 h 1724107"/>
                <a:gd name="connsiteX4" fmla="*/ 2227006 w 2227006"/>
                <a:gd name="connsiteY4" fmla="*/ 1681318 h 1724107"/>
                <a:gd name="connsiteX0" fmla="*/ 0 w 2286421"/>
                <a:gd name="connsiteY0" fmla="*/ 1703242 h 1732680"/>
                <a:gd name="connsiteX1" fmla="*/ 375283 w 2286421"/>
                <a:gd name="connsiteY1" fmla="*/ 1546689 h 1732680"/>
                <a:gd name="connsiteX2" fmla="*/ 1165544 w 2286421"/>
                <a:gd name="connsiteY2" fmla="*/ 2 h 1732680"/>
                <a:gd name="connsiteX3" fmla="*/ 1906250 w 2286421"/>
                <a:gd name="connsiteY3" fmla="*/ 1556156 h 1732680"/>
                <a:gd name="connsiteX4" fmla="*/ 2286421 w 2286421"/>
                <a:gd name="connsiteY4" fmla="*/ 1681318 h 1732680"/>
                <a:gd name="connsiteX0" fmla="*/ 0 w 2333952"/>
                <a:gd name="connsiteY0" fmla="*/ 1703242 h 1732680"/>
                <a:gd name="connsiteX1" fmla="*/ 375283 w 2333952"/>
                <a:gd name="connsiteY1" fmla="*/ 1546689 h 1732680"/>
                <a:gd name="connsiteX2" fmla="*/ 1165544 w 2333952"/>
                <a:gd name="connsiteY2" fmla="*/ 2 h 1732680"/>
                <a:gd name="connsiteX3" fmla="*/ 1906250 w 2333952"/>
                <a:gd name="connsiteY3" fmla="*/ 1556156 h 1732680"/>
                <a:gd name="connsiteX4" fmla="*/ 2333952 w 2333952"/>
                <a:gd name="connsiteY4" fmla="*/ 1694173 h 1732680"/>
                <a:gd name="connsiteX0" fmla="*/ 0 w 2333952"/>
                <a:gd name="connsiteY0" fmla="*/ 1703244 h 1732682"/>
                <a:gd name="connsiteX1" fmla="*/ 375283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03244 h 1732682"/>
                <a:gd name="connsiteX1" fmla="*/ 433417 w 2333952"/>
                <a:gd name="connsiteY1" fmla="*/ 1546691 h 1732682"/>
                <a:gd name="connsiteX2" fmla="*/ 1165544 w 2333952"/>
                <a:gd name="connsiteY2" fmla="*/ 4 h 1732682"/>
                <a:gd name="connsiteX3" fmla="*/ 1952757 w 2333952"/>
                <a:gd name="connsiteY3" fmla="*/ 1530451 h 1732682"/>
                <a:gd name="connsiteX4" fmla="*/ 2333952 w 2333952"/>
                <a:gd name="connsiteY4" fmla="*/ 1694175 h 1732682"/>
                <a:gd name="connsiteX0" fmla="*/ 0 w 2333952"/>
                <a:gd name="connsiteY0" fmla="*/ 1728951 h 1759905"/>
                <a:gd name="connsiteX1" fmla="*/ 433417 w 2333952"/>
                <a:gd name="connsiteY1" fmla="*/ 1572398 h 1759905"/>
                <a:gd name="connsiteX2" fmla="*/ 1188798 w 2333952"/>
                <a:gd name="connsiteY2" fmla="*/ 4 h 1759905"/>
                <a:gd name="connsiteX3" fmla="*/ 1952757 w 2333952"/>
                <a:gd name="connsiteY3" fmla="*/ 1556158 h 1759905"/>
                <a:gd name="connsiteX4" fmla="*/ 2333952 w 2333952"/>
                <a:gd name="connsiteY4" fmla="*/ 1719882 h 1759905"/>
                <a:gd name="connsiteX0" fmla="*/ 0 w 2310698"/>
                <a:gd name="connsiteY0" fmla="*/ 1728951 h 1759905"/>
                <a:gd name="connsiteX1" fmla="*/ 410163 w 2310698"/>
                <a:gd name="connsiteY1" fmla="*/ 1572398 h 1759905"/>
                <a:gd name="connsiteX2" fmla="*/ 1165544 w 2310698"/>
                <a:gd name="connsiteY2" fmla="*/ 4 h 1759905"/>
                <a:gd name="connsiteX3" fmla="*/ 1929503 w 2310698"/>
                <a:gd name="connsiteY3" fmla="*/ 1556158 h 1759905"/>
                <a:gd name="connsiteX4" fmla="*/ 2310698 w 2310698"/>
                <a:gd name="connsiteY4" fmla="*/ 1719882 h 1759905"/>
                <a:gd name="connsiteX0" fmla="*/ 0 w 2310698"/>
                <a:gd name="connsiteY0" fmla="*/ 1728996 h 1759950"/>
                <a:gd name="connsiteX1" fmla="*/ 410163 w 2310698"/>
                <a:gd name="connsiteY1" fmla="*/ 1572443 h 1759950"/>
                <a:gd name="connsiteX2" fmla="*/ 1165544 w 2310698"/>
                <a:gd name="connsiteY2" fmla="*/ 49 h 1759950"/>
                <a:gd name="connsiteX3" fmla="*/ 1996328 w 2310698"/>
                <a:gd name="connsiteY3" fmla="*/ 1517799 h 1759950"/>
                <a:gd name="connsiteX4" fmla="*/ 2310698 w 2310698"/>
                <a:gd name="connsiteY4" fmla="*/ 1719927 h 1759950"/>
                <a:gd name="connsiteX0" fmla="*/ 0 w 2310698"/>
                <a:gd name="connsiteY0" fmla="*/ 1728962 h 1749045"/>
                <a:gd name="connsiteX1" fmla="*/ 332201 w 2310698"/>
                <a:gd name="connsiteY1" fmla="*/ 1546806 h 1749045"/>
                <a:gd name="connsiteX2" fmla="*/ 1165544 w 2310698"/>
                <a:gd name="connsiteY2" fmla="*/ 15 h 1749045"/>
                <a:gd name="connsiteX3" fmla="*/ 1996328 w 2310698"/>
                <a:gd name="connsiteY3" fmla="*/ 1517765 h 1749045"/>
                <a:gd name="connsiteX4" fmla="*/ 2310698 w 2310698"/>
                <a:gd name="connsiteY4" fmla="*/ 1719893 h 1749045"/>
                <a:gd name="connsiteX0" fmla="*/ 0 w 2310698"/>
                <a:gd name="connsiteY0" fmla="*/ 1767365 h 1789452"/>
                <a:gd name="connsiteX1" fmla="*/ 332201 w 2310698"/>
                <a:gd name="connsiteY1" fmla="*/ 1585209 h 1789452"/>
                <a:gd name="connsiteX2" fmla="*/ 998483 w 2310698"/>
                <a:gd name="connsiteY2" fmla="*/ 13 h 1789452"/>
                <a:gd name="connsiteX3" fmla="*/ 1996328 w 2310698"/>
                <a:gd name="connsiteY3" fmla="*/ 1556168 h 1789452"/>
                <a:gd name="connsiteX4" fmla="*/ 2310698 w 2310698"/>
                <a:gd name="connsiteY4" fmla="*/ 1758296 h 1789452"/>
                <a:gd name="connsiteX0" fmla="*/ 0 w 2310698"/>
                <a:gd name="connsiteY0" fmla="*/ 1767410 h 1813347"/>
                <a:gd name="connsiteX1" fmla="*/ 332201 w 2310698"/>
                <a:gd name="connsiteY1" fmla="*/ 1585254 h 1813347"/>
                <a:gd name="connsiteX2" fmla="*/ 998483 w 2310698"/>
                <a:gd name="connsiteY2" fmla="*/ 58 h 1813347"/>
                <a:gd name="connsiteX3" fmla="*/ 1851541 w 2310698"/>
                <a:gd name="connsiteY3" fmla="*/ 1645825 h 1813347"/>
                <a:gd name="connsiteX4" fmla="*/ 2310698 w 2310698"/>
                <a:gd name="connsiteY4" fmla="*/ 1758341 h 1813347"/>
                <a:gd name="connsiteX0" fmla="*/ 0 w 2577997"/>
                <a:gd name="connsiteY0" fmla="*/ 1767410 h 1813347"/>
                <a:gd name="connsiteX1" fmla="*/ 332201 w 2577997"/>
                <a:gd name="connsiteY1" fmla="*/ 1585254 h 1813347"/>
                <a:gd name="connsiteX2" fmla="*/ 998483 w 2577997"/>
                <a:gd name="connsiteY2" fmla="*/ 58 h 1813347"/>
                <a:gd name="connsiteX3" fmla="*/ 1851541 w 2577997"/>
                <a:gd name="connsiteY3" fmla="*/ 1645825 h 1813347"/>
                <a:gd name="connsiteX4" fmla="*/ 2577997 w 2577997"/>
                <a:gd name="connsiteY4" fmla="*/ 1758341 h 1813347"/>
                <a:gd name="connsiteX0" fmla="*/ 0 w 2655959"/>
                <a:gd name="connsiteY0" fmla="*/ 1818617 h 1826631"/>
                <a:gd name="connsiteX1" fmla="*/ 410163 w 2655959"/>
                <a:gd name="connsiteY1" fmla="*/ 1585254 h 1826631"/>
                <a:gd name="connsiteX2" fmla="*/ 1076445 w 2655959"/>
                <a:gd name="connsiteY2" fmla="*/ 58 h 1826631"/>
                <a:gd name="connsiteX3" fmla="*/ 1929503 w 2655959"/>
                <a:gd name="connsiteY3" fmla="*/ 1645825 h 1826631"/>
                <a:gd name="connsiteX4" fmla="*/ 2655959 w 2655959"/>
                <a:gd name="connsiteY4" fmla="*/ 1758341 h 1826631"/>
                <a:gd name="connsiteX0" fmla="*/ 0 w 2655959"/>
                <a:gd name="connsiteY0" fmla="*/ 1818679 h 1821926"/>
                <a:gd name="connsiteX1" fmla="*/ 321064 w 2655959"/>
                <a:gd name="connsiteY1" fmla="*/ 1559713 h 1821926"/>
                <a:gd name="connsiteX2" fmla="*/ 1076445 w 2655959"/>
                <a:gd name="connsiteY2" fmla="*/ 120 h 1821926"/>
                <a:gd name="connsiteX3" fmla="*/ 1929503 w 2655959"/>
                <a:gd name="connsiteY3" fmla="*/ 1645887 h 1821926"/>
                <a:gd name="connsiteX4" fmla="*/ 2655959 w 2655959"/>
                <a:gd name="connsiteY4" fmla="*/ 1758403 h 1821926"/>
                <a:gd name="connsiteX0" fmla="*/ 0 w 2655959"/>
                <a:gd name="connsiteY0" fmla="*/ 2113097 h 2128222"/>
                <a:gd name="connsiteX1" fmla="*/ 321064 w 2655959"/>
                <a:gd name="connsiteY1" fmla="*/ 1854131 h 2128222"/>
                <a:gd name="connsiteX2" fmla="*/ 875972 w 2655959"/>
                <a:gd name="connsiteY2" fmla="*/ 101 h 2128222"/>
                <a:gd name="connsiteX3" fmla="*/ 1929503 w 2655959"/>
                <a:gd name="connsiteY3" fmla="*/ 1940305 h 2128222"/>
                <a:gd name="connsiteX4" fmla="*/ 2655959 w 2655959"/>
                <a:gd name="connsiteY4" fmla="*/ 2052821 h 2128222"/>
                <a:gd name="connsiteX0" fmla="*/ 0 w 3023494"/>
                <a:gd name="connsiteY0" fmla="*/ 2113097 h 2160862"/>
                <a:gd name="connsiteX1" fmla="*/ 321064 w 3023494"/>
                <a:gd name="connsiteY1" fmla="*/ 1854131 h 2160862"/>
                <a:gd name="connsiteX2" fmla="*/ 875972 w 3023494"/>
                <a:gd name="connsiteY2" fmla="*/ 101 h 2160862"/>
                <a:gd name="connsiteX3" fmla="*/ 1929503 w 3023494"/>
                <a:gd name="connsiteY3" fmla="*/ 1940305 h 2160862"/>
                <a:gd name="connsiteX4" fmla="*/ 3023494 w 3023494"/>
                <a:gd name="connsiteY4" fmla="*/ 2116829 h 2160862"/>
                <a:gd name="connsiteX0" fmla="*/ 0 w 3023494"/>
                <a:gd name="connsiteY0" fmla="*/ 2113003 h 2133714"/>
                <a:gd name="connsiteX1" fmla="*/ 321064 w 3023494"/>
                <a:gd name="connsiteY1" fmla="*/ 1854037 h 2133714"/>
                <a:gd name="connsiteX2" fmla="*/ 875972 w 3023494"/>
                <a:gd name="connsiteY2" fmla="*/ 7 h 2133714"/>
                <a:gd name="connsiteX3" fmla="*/ 2107702 w 3023494"/>
                <a:gd name="connsiteY3" fmla="*/ 1876204 h 2133714"/>
                <a:gd name="connsiteX4" fmla="*/ 3023494 w 3023494"/>
                <a:gd name="connsiteY4" fmla="*/ 2116735 h 2133714"/>
                <a:gd name="connsiteX0" fmla="*/ 0 w 3023494"/>
                <a:gd name="connsiteY0" fmla="*/ 2113089 h 2159199"/>
                <a:gd name="connsiteX1" fmla="*/ 321064 w 3023494"/>
                <a:gd name="connsiteY1" fmla="*/ 1854123 h 2159199"/>
                <a:gd name="connsiteX2" fmla="*/ 875972 w 3023494"/>
                <a:gd name="connsiteY2" fmla="*/ 93 h 2159199"/>
                <a:gd name="connsiteX3" fmla="*/ 2107702 w 3023494"/>
                <a:gd name="connsiteY3" fmla="*/ 1936961 h 2159199"/>
                <a:gd name="connsiteX4" fmla="*/ 3023494 w 3023494"/>
                <a:gd name="connsiteY4" fmla="*/ 2116821 h 2159199"/>
                <a:gd name="connsiteX0" fmla="*/ 0 w 2934395"/>
                <a:gd name="connsiteY0" fmla="*/ 2113089 h 2187094"/>
                <a:gd name="connsiteX1" fmla="*/ 321064 w 2934395"/>
                <a:gd name="connsiteY1" fmla="*/ 1854123 h 2187094"/>
                <a:gd name="connsiteX2" fmla="*/ 875972 w 2934395"/>
                <a:gd name="connsiteY2" fmla="*/ 93 h 2187094"/>
                <a:gd name="connsiteX3" fmla="*/ 2107702 w 2934395"/>
                <a:gd name="connsiteY3" fmla="*/ 1936961 h 2187094"/>
                <a:gd name="connsiteX4" fmla="*/ 2934395 w 2934395"/>
                <a:gd name="connsiteY4" fmla="*/ 2162324 h 2187094"/>
                <a:gd name="connsiteX0" fmla="*/ 0 w 3446716"/>
                <a:gd name="connsiteY0" fmla="*/ 2113089 h 2208108"/>
                <a:gd name="connsiteX1" fmla="*/ 321064 w 3446716"/>
                <a:gd name="connsiteY1" fmla="*/ 1854123 h 2208108"/>
                <a:gd name="connsiteX2" fmla="*/ 875972 w 3446716"/>
                <a:gd name="connsiteY2" fmla="*/ 93 h 2208108"/>
                <a:gd name="connsiteX3" fmla="*/ 2107702 w 3446716"/>
                <a:gd name="connsiteY3" fmla="*/ 1936961 h 2208108"/>
                <a:gd name="connsiteX4" fmla="*/ 3446716 w 3446716"/>
                <a:gd name="connsiteY4" fmla="*/ 2192660 h 2208108"/>
                <a:gd name="connsiteX0" fmla="*/ 0 w 3446716"/>
                <a:gd name="connsiteY0" fmla="*/ 2113274 h 2232525"/>
                <a:gd name="connsiteX1" fmla="*/ 321064 w 3446716"/>
                <a:gd name="connsiteY1" fmla="*/ 1854308 h 2232525"/>
                <a:gd name="connsiteX2" fmla="*/ 875972 w 3446716"/>
                <a:gd name="connsiteY2" fmla="*/ 278 h 2232525"/>
                <a:gd name="connsiteX3" fmla="*/ 2118839 w 3446716"/>
                <a:gd name="connsiteY3" fmla="*/ 1997816 h 2232525"/>
                <a:gd name="connsiteX4" fmla="*/ 3446716 w 3446716"/>
                <a:gd name="connsiteY4" fmla="*/ 2192845 h 2232525"/>
                <a:gd name="connsiteX0" fmla="*/ 0 w 3480128"/>
                <a:gd name="connsiteY0" fmla="*/ 2173946 h 2232526"/>
                <a:gd name="connsiteX1" fmla="*/ 354476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480128"/>
                <a:gd name="connsiteY0" fmla="*/ 2173946 h 2232526"/>
                <a:gd name="connsiteX1" fmla="*/ 220827 w 3480128"/>
                <a:gd name="connsiteY1" fmla="*/ 1854309 h 2232526"/>
                <a:gd name="connsiteX2" fmla="*/ 909384 w 3480128"/>
                <a:gd name="connsiteY2" fmla="*/ 279 h 2232526"/>
                <a:gd name="connsiteX3" fmla="*/ 2152251 w 3480128"/>
                <a:gd name="connsiteY3" fmla="*/ 1997817 h 2232526"/>
                <a:gd name="connsiteX4" fmla="*/ 3480128 w 3480128"/>
                <a:gd name="connsiteY4" fmla="*/ 2192846 h 2232526"/>
                <a:gd name="connsiteX0" fmla="*/ 0 w 3691739"/>
                <a:gd name="connsiteY0" fmla="*/ 2204282 h 2232527"/>
                <a:gd name="connsiteX1" fmla="*/ 432438 w 3691739"/>
                <a:gd name="connsiteY1" fmla="*/ 1854310 h 2232527"/>
                <a:gd name="connsiteX2" fmla="*/ 1120995 w 3691739"/>
                <a:gd name="connsiteY2" fmla="*/ 280 h 2232527"/>
                <a:gd name="connsiteX3" fmla="*/ 2363862 w 3691739"/>
                <a:gd name="connsiteY3" fmla="*/ 1997818 h 2232527"/>
                <a:gd name="connsiteX4" fmla="*/ 3691739 w 3691739"/>
                <a:gd name="connsiteY4" fmla="*/ 2192847 h 2232527"/>
                <a:gd name="connsiteX0" fmla="*/ 0 w 3691739"/>
                <a:gd name="connsiteY0" fmla="*/ 2204178 h 2219116"/>
                <a:gd name="connsiteX1" fmla="*/ 432438 w 3691739"/>
                <a:gd name="connsiteY1" fmla="*/ 1854206 h 2219116"/>
                <a:gd name="connsiteX2" fmla="*/ 1120995 w 3691739"/>
                <a:gd name="connsiteY2" fmla="*/ 176 h 2219116"/>
                <a:gd name="connsiteX3" fmla="*/ 2419549 w 3691739"/>
                <a:gd name="connsiteY3" fmla="*/ 1967378 h 2219116"/>
                <a:gd name="connsiteX4" fmla="*/ 3691739 w 3691739"/>
                <a:gd name="connsiteY4" fmla="*/ 2192743 h 2219116"/>
                <a:gd name="connsiteX0" fmla="*/ 0 w 3691739"/>
                <a:gd name="connsiteY0" fmla="*/ 2204097 h 2208110"/>
                <a:gd name="connsiteX1" fmla="*/ 432438 w 3691739"/>
                <a:gd name="connsiteY1" fmla="*/ 1854125 h 2208110"/>
                <a:gd name="connsiteX2" fmla="*/ 1120995 w 3691739"/>
                <a:gd name="connsiteY2" fmla="*/ 95 h 2208110"/>
                <a:gd name="connsiteX3" fmla="*/ 2452962 w 3691739"/>
                <a:gd name="connsiteY3" fmla="*/ 1936962 h 2208110"/>
                <a:gd name="connsiteX4" fmla="*/ 3691739 w 3691739"/>
                <a:gd name="connsiteY4" fmla="*/ 2192662 h 2208110"/>
                <a:gd name="connsiteX0" fmla="*/ 0 w 3569228"/>
                <a:gd name="connsiteY0" fmla="*/ 2204097 h 2231277"/>
                <a:gd name="connsiteX1" fmla="*/ 432438 w 3569228"/>
                <a:gd name="connsiteY1" fmla="*/ 1854125 h 2231277"/>
                <a:gd name="connsiteX2" fmla="*/ 1120995 w 3569228"/>
                <a:gd name="connsiteY2" fmla="*/ 95 h 2231277"/>
                <a:gd name="connsiteX3" fmla="*/ 2452962 w 3569228"/>
                <a:gd name="connsiteY3" fmla="*/ 1936962 h 2231277"/>
                <a:gd name="connsiteX4" fmla="*/ 3569228 w 3569228"/>
                <a:gd name="connsiteY4" fmla="*/ 2222997 h 2231277"/>
                <a:gd name="connsiteX0" fmla="*/ 0 w 3569228"/>
                <a:gd name="connsiteY0" fmla="*/ 2204135 h 2231315"/>
                <a:gd name="connsiteX1" fmla="*/ 365614 w 3569228"/>
                <a:gd name="connsiteY1" fmla="*/ 1838995 h 2231315"/>
                <a:gd name="connsiteX2" fmla="*/ 1120995 w 3569228"/>
                <a:gd name="connsiteY2" fmla="*/ 133 h 2231315"/>
                <a:gd name="connsiteX3" fmla="*/ 2452962 w 3569228"/>
                <a:gd name="connsiteY3" fmla="*/ 1937000 h 2231315"/>
                <a:gd name="connsiteX4" fmla="*/ 3569228 w 3569228"/>
                <a:gd name="connsiteY4" fmla="*/ 2223035 h 2231315"/>
                <a:gd name="connsiteX0" fmla="*/ 0 w 3714014"/>
                <a:gd name="connsiteY0" fmla="*/ 2219302 h 2231315"/>
                <a:gd name="connsiteX1" fmla="*/ 510400 w 3714014"/>
                <a:gd name="connsiteY1" fmla="*/ 1838995 h 2231315"/>
                <a:gd name="connsiteX2" fmla="*/ 1265781 w 3714014"/>
                <a:gd name="connsiteY2" fmla="*/ 133 h 2231315"/>
                <a:gd name="connsiteX3" fmla="*/ 2597748 w 3714014"/>
                <a:gd name="connsiteY3" fmla="*/ 1937000 h 2231315"/>
                <a:gd name="connsiteX4" fmla="*/ 3714014 w 3714014"/>
                <a:gd name="connsiteY4" fmla="*/ 2223035 h 2231315"/>
                <a:gd name="connsiteX0" fmla="*/ 0 w 3714014"/>
                <a:gd name="connsiteY0" fmla="*/ 2128305 h 2137490"/>
                <a:gd name="connsiteX1" fmla="*/ 510400 w 3714014"/>
                <a:gd name="connsiteY1" fmla="*/ 1747998 h 2137490"/>
                <a:gd name="connsiteX2" fmla="*/ 1265781 w 3714014"/>
                <a:gd name="connsiteY2" fmla="*/ 141 h 2137490"/>
                <a:gd name="connsiteX3" fmla="*/ 2597748 w 3714014"/>
                <a:gd name="connsiteY3" fmla="*/ 1846003 h 2137490"/>
                <a:gd name="connsiteX4" fmla="*/ 3714014 w 3714014"/>
                <a:gd name="connsiteY4" fmla="*/ 2132038 h 2137490"/>
                <a:gd name="connsiteX0" fmla="*/ 0 w 3714014"/>
                <a:gd name="connsiteY0" fmla="*/ 2128184 h 2137370"/>
                <a:gd name="connsiteX1" fmla="*/ 554950 w 3714014"/>
                <a:gd name="connsiteY1" fmla="*/ 1808547 h 2137370"/>
                <a:gd name="connsiteX2" fmla="*/ 1265781 w 3714014"/>
                <a:gd name="connsiteY2" fmla="*/ 20 h 2137370"/>
                <a:gd name="connsiteX3" fmla="*/ 2597748 w 3714014"/>
                <a:gd name="connsiteY3" fmla="*/ 1845882 h 2137370"/>
                <a:gd name="connsiteX4" fmla="*/ 3714014 w 3714014"/>
                <a:gd name="connsiteY4" fmla="*/ 2131917 h 2137370"/>
                <a:gd name="connsiteX0" fmla="*/ 0 w 3714014"/>
                <a:gd name="connsiteY0" fmla="*/ 2128317 h 2157760"/>
                <a:gd name="connsiteX1" fmla="*/ 554950 w 3714014"/>
                <a:gd name="connsiteY1" fmla="*/ 1808680 h 2157760"/>
                <a:gd name="connsiteX2" fmla="*/ 1265781 w 3714014"/>
                <a:gd name="connsiteY2" fmla="*/ 153 h 2157760"/>
                <a:gd name="connsiteX3" fmla="*/ 2586611 w 3714014"/>
                <a:gd name="connsiteY3" fmla="*/ 1913089 h 2157760"/>
                <a:gd name="connsiteX4" fmla="*/ 3714014 w 3714014"/>
                <a:gd name="connsiteY4" fmla="*/ 2132050 h 2157760"/>
                <a:gd name="connsiteX0" fmla="*/ 0 w 3714014"/>
                <a:gd name="connsiteY0" fmla="*/ 2128435 h 2157878"/>
                <a:gd name="connsiteX1" fmla="*/ 521538 w 3714014"/>
                <a:gd name="connsiteY1" fmla="*/ 1775262 h 2157878"/>
                <a:gd name="connsiteX2" fmla="*/ 1265781 w 3714014"/>
                <a:gd name="connsiteY2" fmla="*/ 271 h 2157878"/>
                <a:gd name="connsiteX3" fmla="*/ 2586611 w 3714014"/>
                <a:gd name="connsiteY3" fmla="*/ 1913207 h 2157878"/>
                <a:gd name="connsiteX4" fmla="*/ 3714014 w 3714014"/>
                <a:gd name="connsiteY4" fmla="*/ 2132168 h 2157878"/>
                <a:gd name="connsiteX0" fmla="*/ 0 w 3714014"/>
                <a:gd name="connsiteY0" fmla="*/ 2044608 h 2069684"/>
                <a:gd name="connsiteX1" fmla="*/ 521538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3714014"/>
                <a:gd name="connsiteY0" fmla="*/ 2044608 h 2069684"/>
                <a:gd name="connsiteX1" fmla="*/ 577225 w 3714014"/>
                <a:gd name="connsiteY1" fmla="*/ 1691435 h 2069684"/>
                <a:gd name="connsiteX2" fmla="*/ 1288056 w 3714014"/>
                <a:gd name="connsiteY2" fmla="*/ 286 h 2069684"/>
                <a:gd name="connsiteX3" fmla="*/ 2586611 w 3714014"/>
                <a:gd name="connsiteY3" fmla="*/ 1829380 h 2069684"/>
                <a:gd name="connsiteX4" fmla="*/ 3714014 w 3714014"/>
                <a:gd name="connsiteY4" fmla="*/ 2048341 h 2069684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586611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8 h 2058713"/>
                <a:gd name="connsiteX1" fmla="*/ 577225 w 4048137"/>
                <a:gd name="connsiteY1" fmla="*/ 1691435 h 2058713"/>
                <a:gd name="connsiteX2" fmla="*/ 1288056 w 4048137"/>
                <a:gd name="connsiteY2" fmla="*/ 286 h 2058713"/>
                <a:gd name="connsiteX3" fmla="*/ 2653435 w 4048137"/>
                <a:gd name="connsiteY3" fmla="*/ 1829380 h 2058713"/>
                <a:gd name="connsiteX4" fmla="*/ 4048137 w 4048137"/>
                <a:gd name="connsiteY4" fmla="*/ 2031572 h 2058713"/>
                <a:gd name="connsiteX0" fmla="*/ 0 w 4048137"/>
                <a:gd name="connsiteY0" fmla="*/ 2044607 h 2058712"/>
                <a:gd name="connsiteX1" fmla="*/ 577225 w 4048137"/>
                <a:gd name="connsiteY1" fmla="*/ 1691434 h 2058712"/>
                <a:gd name="connsiteX2" fmla="*/ 1566492 w 4048137"/>
                <a:gd name="connsiteY2" fmla="*/ 286 h 2058712"/>
                <a:gd name="connsiteX3" fmla="*/ 2653435 w 4048137"/>
                <a:gd name="connsiteY3" fmla="*/ 1829379 h 2058712"/>
                <a:gd name="connsiteX4" fmla="*/ 4048137 w 4048137"/>
                <a:gd name="connsiteY4" fmla="*/ 2031571 h 2058712"/>
                <a:gd name="connsiteX0" fmla="*/ 0 w 3146006"/>
                <a:gd name="connsiteY0" fmla="*/ 2044607 h 2093609"/>
                <a:gd name="connsiteX1" fmla="*/ 577225 w 3146006"/>
                <a:gd name="connsiteY1" fmla="*/ 1691434 h 2093609"/>
                <a:gd name="connsiteX2" fmla="*/ 1566492 w 3146006"/>
                <a:gd name="connsiteY2" fmla="*/ 286 h 2093609"/>
                <a:gd name="connsiteX3" fmla="*/ 2653435 w 3146006"/>
                <a:gd name="connsiteY3" fmla="*/ 1829379 h 2093609"/>
                <a:gd name="connsiteX4" fmla="*/ 3146006 w 3146006"/>
                <a:gd name="connsiteY4" fmla="*/ 2081876 h 2093609"/>
                <a:gd name="connsiteX0" fmla="*/ 0 w 3146006"/>
                <a:gd name="connsiteY0" fmla="*/ 2044482 h 2093484"/>
                <a:gd name="connsiteX1" fmla="*/ 632913 w 3146006"/>
                <a:gd name="connsiteY1" fmla="*/ 1724845 h 2093484"/>
                <a:gd name="connsiteX2" fmla="*/ 1566492 w 3146006"/>
                <a:gd name="connsiteY2" fmla="*/ 161 h 2093484"/>
                <a:gd name="connsiteX3" fmla="*/ 2653435 w 3146006"/>
                <a:gd name="connsiteY3" fmla="*/ 1829254 h 2093484"/>
                <a:gd name="connsiteX4" fmla="*/ 3146006 w 3146006"/>
                <a:gd name="connsiteY4" fmla="*/ 2081751 h 2093484"/>
                <a:gd name="connsiteX0" fmla="*/ 0 w 3146006"/>
                <a:gd name="connsiteY0" fmla="*/ 2044322 h 2081590"/>
                <a:gd name="connsiteX1" fmla="*/ 632913 w 3146006"/>
                <a:gd name="connsiteY1" fmla="*/ 1724685 h 2081590"/>
                <a:gd name="connsiteX2" fmla="*/ 1566492 w 3146006"/>
                <a:gd name="connsiteY2" fmla="*/ 1 h 2081590"/>
                <a:gd name="connsiteX3" fmla="*/ 2597748 w 3146006"/>
                <a:gd name="connsiteY3" fmla="*/ 1728483 h 2081590"/>
                <a:gd name="connsiteX4" fmla="*/ 3146006 w 3146006"/>
                <a:gd name="connsiteY4" fmla="*/ 2081591 h 2081590"/>
                <a:gd name="connsiteX0" fmla="*/ 0 w 3190556"/>
                <a:gd name="connsiteY0" fmla="*/ 2044322 h 2064836"/>
                <a:gd name="connsiteX1" fmla="*/ 63291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90556"/>
                <a:gd name="connsiteY0" fmla="*/ 2044322 h 2064836"/>
                <a:gd name="connsiteX1" fmla="*/ 677463 w 3190556"/>
                <a:gd name="connsiteY1" fmla="*/ 1724685 h 2064836"/>
                <a:gd name="connsiteX2" fmla="*/ 1566492 w 3190556"/>
                <a:gd name="connsiteY2" fmla="*/ 1 h 2064836"/>
                <a:gd name="connsiteX3" fmla="*/ 2597748 w 3190556"/>
                <a:gd name="connsiteY3" fmla="*/ 1728483 h 2064836"/>
                <a:gd name="connsiteX4" fmla="*/ 3190556 w 3190556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56649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2044322 h 2064836"/>
                <a:gd name="connsiteX1" fmla="*/ 677463 w 3123732"/>
                <a:gd name="connsiteY1" fmla="*/ 1724685 h 2064836"/>
                <a:gd name="connsiteX2" fmla="*/ 1611042 w 3123732"/>
                <a:gd name="connsiteY2" fmla="*/ 1 h 2064836"/>
                <a:gd name="connsiteX3" fmla="*/ 2597748 w 3123732"/>
                <a:gd name="connsiteY3" fmla="*/ 1728483 h 2064836"/>
                <a:gd name="connsiteX4" fmla="*/ 3123732 w 3123732"/>
                <a:gd name="connsiteY4" fmla="*/ 2064822 h 2064836"/>
                <a:gd name="connsiteX0" fmla="*/ 0 w 3123732"/>
                <a:gd name="connsiteY0" fmla="*/ 1994017 h 2014517"/>
                <a:gd name="connsiteX1" fmla="*/ 677463 w 3123732"/>
                <a:gd name="connsiteY1" fmla="*/ 1674380 h 2014517"/>
                <a:gd name="connsiteX2" fmla="*/ 1599904 w 3123732"/>
                <a:gd name="connsiteY2" fmla="*/ 1 h 2014517"/>
                <a:gd name="connsiteX3" fmla="*/ 2597748 w 3123732"/>
                <a:gd name="connsiteY3" fmla="*/ 1678178 h 2014517"/>
                <a:gd name="connsiteX4" fmla="*/ 3123732 w 3123732"/>
                <a:gd name="connsiteY4" fmla="*/ 2014517 h 2014517"/>
                <a:gd name="connsiteX0" fmla="*/ 0 w 3123732"/>
                <a:gd name="connsiteY0" fmla="*/ 1994022 h 2014647"/>
                <a:gd name="connsiteX1" fmla="*/ 677463 w 3123732"/>
                <a:gd name="connsiteY1" fmla="*/ 1674385 h 2014647"/>
                <a:gd name="connsiteX2" fmla="*/ 1599904 w 3123732"/>
                <a:gd name="connsiteY2" fmla="*/ 6 h 2014647"/>
                <a:gd name="connsiteX3" fmla="*/ 2519786 w 3123732"/>
                <a:gd name="connsiteY3" fmla="*/ 1694953 h 2014647"/>
                <a:gd name="connsiteX4" fmla="*/ 3123732 w 3123732"/>
                <a:gd name="connsiteY4" fmla="*/ 2014522 h 2014647"/>
                <a:gd name="connsiteX0" fmla="*/ 0 w 3101457"/>
                <a:gd name="connsiteY0" fmla="*/ 2027559 h 2027741"/>
                <a:gd name="connsiteX1" fmla="*/ 655188 w 3101457"/>
                <a:gd name="connsiteY1" fmla="*/ 1674385 h 2027741"/>
                <a:gd name="connsiteX2" fmla="*/ 1577629 w 3101457"/>
                <a:gd name="connsiteY2" fmla="*/ 6 h 2027741"/>
                <a:gd name="connsiteX3" fmla="*/ 2497511 w 3101457"/>
                <a:gd name="connsiteY3" fmla="*/ 1694953 h 2027741"/>
                <a:gd name="connsiteX4" fmla="*/ 3101457 w 3101457"/>
                <a:gd name="connsiteY4" fmla="*/ 2014522 h 2027741"/>
                <a:gd name="connsiteX0" fmla="*/ 0 w 3068045"/>
                <a:gd name="connsiteY0" fmla="*/ 2027559 h 2027741"/>
                <a:gd name="connsiteX1" fmla="*/ 655188 w 3068045"/>
                <a:gd name="connsiteY1" fmla="*/ 1674385 h 2027741"/>
                <a:gd name="connsiteX2" fmla="*/ 1577629 w 3068045"/>
                <a:gd name="connsiteY2" fmla="*/ 6 h 2027741"/>
                <a:gd name="connsiteX3" fmla="*/ 2497511 w 3068045"/>
                <a:gd name="connsiteY3" fmla="*/ 1694953 h 2027741"/>
                <a:gd name="connsiteX4" fmla="*/ 3068045 w 3068045"/>
                <a:gd name="connsiteY4" fmla="*/ 2014522 h 2027741"/>
                <a:gd name="connsiteX0" fmla="*/ 0 w 3056908"/>
                <a:gd name="connsiteY0" fmla="*/ 2010790 h 2014647"/>
                <a:gd name="connsiteX1" fmla="*/ 644051 w 3056908"/>
                <a:gd name="connsiteY1" fmla="*/ 1674385 h 2014647"/>
                <a:gd name="connsiteX2" fmla="*/ 1566492 w 3056908"/>
                <a:gd name="connsiteY2" fmla="*/ 6 h 2014647"/>
                <a:gd name="connsiteX3" fmla="*/ 2486374 w 3056908"/>
                <a:gd name="connsiteY3" fmla="*/ 1694953 h 2014647"/>
                <a:gd name="connsiteX4" fmla="*/ 3056908 w 3056908"/>
                <a:gd name="connsiteY4" fmla="*/ 2014522 h 2014647"/>
                <a:gd name="connsiteX0" fmla="*/ 0 w 3056908"/>
                <a:gd name="connsiteY0" fmla="*/ 1943717 h 1947454"/>
                <a:gd name="connsiteX1" fmla="*/ 644051 w 3056908"/>
                <a:gd name="connsiteY1" fmla="*/ 1607312 h 1947454"/>
                <a:gd name="connsiteX2" fmla="*/ 1533080 w 3056908"/>
                <a:gd name="connsiteY2" fmla="*/ 7 h 1947454"/>
                <a:gd name="connsiteX3" fmla="*/ 2486374 w 3056908"/>
                <a:gd name="connsiteY3" fmla="*/ 1627880 h 1947454"/>
                <a:gd name="connsiteX4" fmla="*/ 3056908 w 3056908"/>
                <a:gd name="connsiteY4" fmla="*/ 1947449 h 194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6908" h="1947454">
                  <a:moveTo>
                    <a:pt x="0" y="1943717"/>
                  </a:moveTo>
                  <a:cubicBezTo>
                    <a:pt x="66368" y="1946175"/>
                    <a:pt x="388538" y="1931264"/>
                    <a:pt x="644051" y="1607312"/>
                  </a:cubicBezTo>
                  <a:cubicBezTo>
                    <a:pt x="899564" y="1283360"/>
                    <a:pt x="1226026" y="-3421"/>
                    <a:pt x="1533080" y="7"/>
                  </a:cubicBezTo>
                  <a:cubicBezTo>
                    <a:pt x="1840134" y="3435"/>
                    <a:pt x="2232403" y="1303306"/>
                    <a:pt x="2486374" y="1627880"/>
                  </a:cubicBezTo>
                  <a:cubicBezTo>
                    <a:pt x="2740345" y="1952454"/>
                    <a:pt x="3056908" y="1947449"/>
                    <a:pt x="3056908" y="1947449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dirty="0"/>
            </a:p>
          </p:txBody>
        </p:sp>
      </p:grpSp>
      <p:sp>
        <p:nvSpPr>
          <p:cNvPr id="38" name="TextBox 44"/>
          <p:cNvSpPr txBox="1">
            <a:spLocks noChangeArrowheads="1"/>
          </p:cNvSpPr>
          <p:nvPr/>
        </p:nvSpPr>
        <p:spPr bwMode="auto">
          <a:xfrm>
            <a:off x="1747838" y="3105150"/>
            <a:ext cx="3173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Leptokurtic</a:t>
            </a:r>
            <a:endParaRPr lang="en-IN" altLang="en-US" sz="1800" b="1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968625" y="3330575"/>
            <a:ext cx="647700" cy="2174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07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774062eeb73c13bb60291d26b8fbff2c7d7251"/>
</p:tagLst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26440</TotalTime>
  <Words>291</Words>
  <Application>Microsoft Office PowerPoint</Application>
  <PresentationFormat>On-screen Show (4:3)</PresentationFormat>
  <Paragraphs>65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NORMAL DISTRIBUTION</vt:lpstr>
      <vt:lpstr>SKEWNESS</vt:lpstr>
      <vt:lpstr>KURTOSIS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ALTERNATIVE INVESTMENTS</dc:title>
  <dc:creator>Archit Lohia</dc:creator>
  <cp:lastModifiedBy>Archit Lohia</cp:lastModifiedBy>
  <cp:revision>611</cp:revision>
  <dcterms:created xsi:type="dcterms:W3CDTF">2015-01-30T07:36:11Z</dcterms:created>
  <dcterms:modified xsi:type="dcterms:W3CDTF">2021-02-25T11:50:05Z</dcterms:modified>
</cp:coreProperties>
</file>